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65" r:id="rId1"/>
  </p:sldMasterIdLst>
  <p:notesMasterIdLst>
    <p:notesMasterId r:id="rId3"/>
  </p:notesMasterIdLst>
  <p:sldIdLst>
    <p:sldId id="258" r:id="rId2"/>
  </p:sldIdLst>
  <p:sldSz cx="12192000" cy="6858000"/>
  <p:notesSz cx="6858000" cy="9144000"/>
  <p:embeddedFontLst>
    <p:embeddedFont>
      <p:font typeface="Raleway" panose="020B0503030101060003" pitchFamily="34" charset="0"/>
      <p:regular r:id="rId4"/>
    </p:embeddedFont>
    <p:embeddedFont>
      <p:font typeface="Calibri" panose="020F0502020204030204" pitchFamily="34" charset="0"/>
      <p:regular r:id="rId5"/>
      <p:bold r:id="rId6"/>
      <p:italic r:id="rId7"/>
      <p:boldItalic r:id="rId8"/>
    </p:embeddedFont>
    <p:embeddedFont>
      <p:font typeface="Century Gothic" panose="020B0502020202020204" pitchFamily="34" charset="0"/>
      <p:regular r:id="rId9"/>
      <p:bold r:id="rId10"/>
      <p:italic r:id="rId11"/>
      <p:boldItalic r:id="rId12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E2D543A8-D0E2-47DB-ACA7-A136DF0C4D40}">
  <a:tblStyle styleId="{E2D543A8-D0E2-47DB-ACA7-A136DF0C4D40}" styleName="Table_0">
    <a:wholeTbl>
      <a:tcTxStyle b="off" i="off">
        <a:font>
          <a:latin typeface="Century Gothic"/>
          <a:ea typeface="Century Gothic"/>
          <a:cs typeface="Century Gothic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  <a:fill>
          <a:solidFill>
            <a:srgbClr val="F1ECF5"/>
          </a:solidFill>
        </a:fill>
      </a:tcStyle>
    </a:wholeTbl>
    <a:band1H>
      <a:tcStyle>
        <a:tcBdr/>
        <a:fill>
          <a:solidFill>
            <a:srgbClr val="E2D8EA"/>
          </a:solidFill>
        </a:fill>
      </a:tcStyle>
    </a:band1H>
    <a:band1V>
      <a:tcStyle>
        <a:tcBdr/>
        <a:fill>
          <a:solidFill>
            <a:srgbClr val="E2D8EA"/>
          </a:solidFill>
        </a:fill>
      </a:tcStyle>
    </a:band1V>
    <a:lastCol>
      <a:tcTxStyle b="on" i="off">
        <a:font>
          <a:latin typeface="Century Gothic"/>
          <a:ea typeface="Century Gothic"/>
          <a:cs typeface="Century Gothic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Century Gothic"/>
          <a:ea typeface="Century Gothic"/>
          <a:cs typeface="Century Gothic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Century Gothic"/>
          <a:ea typeface="Century Gothic"/>
          <a:cs typeface="Century Gothic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top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Century Gothic"/>
          <a:ea typeface="Century Gothic"/>
          <a:cs typeface="Century Gothic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chemeClr val="accent1"/>
          </a:solidFill>
        </a:fill>
      </a:tcStyle>
    </a:firstRow>
  </a:tblStyle>
  <a:tblStyle styleId="{307FAC7C-7AE1-4F19-90B8-C09C513A839B}" styleName="Table_1">
    <a:wholeTbl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5.fntdata"/><Relationship Id="rId13" Type="http://schemas.openxmlformats.org/officeDocument/2006/relationships/presProps" Target="presProps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12" Type="http://schemas.openxmlformats.org/officeDocument/2006/relationships/font" Target="fonts/font9.fntdata"/><Relationship Id="rId33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font" Target="fonts/font8.fntdata"/><Relationship Id="rId5" Type="http://schemas.openxmlformats.org/officeDocument/2006/relationships/font" Target="fonts/font2.fntdata"/><Relationship Id="rId15" Type="http://schemas.openxmlformats.org/officeDocument/2006/relationships/theme" Target="theme/theme1.xml"/><Relationship Id="rId10" Type="http://schemas.openxmlformats.org/officeDocument/2006/relationships/font" Target="fonts/font7.fntdata"/><Relationship Id="rId4" Type="http://schemas.openxmlformats.org/officeDocument/2006/relationships/font" Target="fonts/font1.fntdata"/><Relationship Id="rId9" Type="http://schemas.openxmlformats.org/officeDocument/2006/relationships/font" Target="fonts/font6.fntdata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799" cy="4587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Shape 4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799" cy="4587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Shape 5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399" cy="30860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266114260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Shape 161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162" name="Shape 162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6589829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Title and Conten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>
            <a:spLocks noGrp="1"/>
          </p:cNvSpPr>
          <p:nvPr>
            <p:ph type="title"/>
          </p:nvPr>
        </p:nvSpPr>
        <p:spPr>
          <a:xfrm>
            <a:off x="646110" y="452718"/>
            <a:ext cx="9404723" cy="140053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Clr>
                <a:schemeClr val="lt2"/>
              </a:buClr>
              <a:buFont typeface="Century Gothic"/>
              <a:buNone/>
              <a:defRPr sz="4200" b="0" i="0" u="none" strike="noStrike" cap="none">
                <a:solidFill>
                  <a:schemeClr val="lt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1"/>
          </p:nvPr>
        </p:nvSpPr>
        <p:spPr>
          <a:xfrm>
            <a:off x="1103312" y="2052917"/>
            <a:ext cx="8946541" cy="419548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241300" algn="l" rtl="0">
              <a:spcBef>
                <a:spcPts val="1000"/>
              </a:spcBef>
              <a:spcAft>
                <a:spcPts val="0"/>
              </a:spcAft>
              <a:buClr>
                <a:srgbClr val="AAA7BA"/>
              </a:buClr>
              <a:buSzPct val="80000"/>
              <a:buFont typeface="Noto Sans Symbols"/>
              <a:buChar char="▶"/>
              <a:defRPr sz="20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742950" marR="0" lvl="1" indent="-194309" algn="l" rtl="0">
              <a:spcBef>
                <a:spcPts val="1000"/>
              </a:spcBef>
              <a:spcAft>
                <a:spcPts val="0"/>
              </a:spcAft>
              <a:buClr>
                <a:srgbClr val="AAA7BA"/>
              </a:buClr>
              <a:buSzPct val="79999"/>
              <a:buFont typeface="Noto Sans Symbols"/>
              <a:buChar char="▶"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143000" marR="0" lvl="2" indent="-147319" algn="l" rtl="0">
              <a:spcBef>
                <a:spcPts val="1000"/>
              </a:spcBef>
              <a:spcAft>
                <a:spcPts val="0"/>
              </a:spcAft>
              <a:buClr>
                <a:srgbClr val="AAA7BA"/>
              </a:buClr>
              <a:buSzPct val="80000"/>
              <a:buFont typeface="Noto Sans Symbols"/>
              <a:buChar char="▶"/>
              <a:defRPr sz="16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600200" marR="0" lvl="3" indent="-157480" algn="l" rtl="0">
              <a:spcBef>
                <a:spcPts val="1000"/>
              </a:spcBef>
              <a:spcAft>
                <a:spcPts val="0"/>
              </a:spcAft>
              <a:buClr>
                <a:srgbClr val="AAA7BA"/>
              </a:buClr>
              <a:buSzPct val="80000"/>
              <a:buFont typeface="Noto Sans Symbols"/>
              <a:buChar char="▶"/>
              <a:defRPr sz="14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057400" marR="0" lvl="4" indent="-157479" algn="l" rtl="0">
              <a:spcBef>
                <a:spcPts val="1000"/>
              </a:spcBef>
              <a:spcAft>
                <a:spcPts val="0"/>
              </a:spcAft>
              <a:buClr>
                <a:srgbClr val="AAA7BA"/>
              </a:buClr>
              <a:buSzPct val="80000"/>
              <a:buFont typeface="Noto Sans Symbols"/>
              <a:buChar char="▶"/>
              <a:defRPr sz="14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506000" marR="0" lvl="5" indent="-161579" algn="l" rtl="0">
              <a:spcBef>
                <a:spcPts val="1000"/>
              </a:spcBef>
              <a:spcAft>
                <a:spcPts val="0"/>
              </a:spcAft>
              <a:buClr>
                <a:srgbClr val="AAA7BA"/>
              </a:buClr>
              <a:buSzPct val="80000"/>
              <a:buFont typeface="Noto Sans Symbols"/>
              <a:buChar char="▶"/>
              <a:defRPr sz="14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971800" marR="0" lvl="6" indent="-157479" algn="l" rtl="0">
              <a:spcBef>
                <a:spcPts val="1000"/>
              </a:spcBef>
              <a:spcAft>
                <a:spcPts val="0"/>
              </a:spcAft>
              <a:buClr>
                <a:srgbClr val="AAA7BA"/>
              </a:buClr>
              <a:buSzPct val="80000"/>
              <a:buFont typeface="Noto Sans Symbols"/>
              <a:buChar char="▶"/>
              <a:defRPr sz="14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429000" marR="0" lvl="7" indent="-157479" algn="l" rtl="0">
              <a:spcBef>
                <a:spcPts val="1000"/>
              </a:spcBef>
              <a:spcAft>
                <a:spcPts val="0"/>
              </a:spcAft>
              <a:buClr>
                <a:srgbClr val="AAA7BA"/>
              </a:buClr>
              <a:buSzPct val="80000"/>
              <a:buFont typeface="Noto Sans Symbols"/>
              <a:buChar char="▶"/>
              <a:defRPr sz="14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886200" marR="0" lvl="8" indent="-157479" algn="l" rtl="0">
              <a:spcBef>
                <a:spcPts val="1000"/>
              </a:spcBef>
              <a:spcAft>
                <a:spcPts val="0"/>
              </a:spcAft>
              <a:buClr>
                <a:srgbClr val="AAA7BA"/>
              </a:buClr>
              <a:buSzPct val="80000"/>
              <a:buFont typeface="Noto Sans Symbols"/>
              <a:buChar char="▶"/>
              <a:defRPr sz="14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dt" idx="10"/>
          </p:nvPr>
        </p:nvSpPr>
        <p:spPr>
          <a:xfrm rot="5400000">
            <a:off x="10155639" y="1790700"/>
            <a:ext cx="990598" cy="30479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1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ftr" idx="11"/>
          </p:nvPr>
        </p:nvSpPr>
        <p:spPr>
          <a:xfrm rot="5400000">
            <a:off x="8951573" y="3225296"/>
            <a:ext cx="3859794" cy="30480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None/>
              <a:defRPr sz="11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sldNum" idx="12"/>
          </p:nvPr>
        </p:nvSpPr>
        <p:spPr>
          <a:xfrm>
            <a:off x="10352539" y="295729"/>
            <a:ext cx="838198" cy="76768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2800" b="0" i="0" u="none" strike="noStrike" cap="none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en-US" sz="2800" b="0" i="0" u="none" strike="noStrike" cap="none">
              <a:solidFill>
                <a:srgbClr val="FFFFF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Panoramic Picture with Caption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>
            <a:spLocks noGrp="1"/>
          </p:cNvSpPr>
          <p:nvPr>
            <p:ph type="title"/>
          </p:nvPr>
        </p:nvSpPr>
        <p:spPr>
          <a:xfrm>
            <a:off x="1154955" y="4800587"/>
            <a:ext cx="8825657" cy="5667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lt2"/>
              </a:buClr>
              <a:buFont typeface="Century Gothic"/>
              <a:buNone/>
              <a:defRPr sz="2400" b="0" i="0" u="none" strike="noStrike" cap="none">
                <a:solidFill>
                  <a:schemeClr val="lt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80" name="Shape 80"/>
          <p:cNvSpPr>
            <a:spLocks noGrp="1"/>
          </p:cNvSpPr>
          <p:nvPr>
            <p:ph type="pic" idx="2"/>
          </p:nvPr>
        </p:nvSpPr>
        <p:spPr>
          <a:xfrm>
            <a:off x="1154954" y="685800"/>
            <a:ext cx="8825657" cy="3640666"/>
          </a:xfrm>
          <a:prstGeom prst="roundRect">
            <a:avLst>
              <a:gd name="adj" fmla="val 1858"/>
            </a:avLst>
          </a:prstGeom>
          <a:noFill/>
          <a:ln>
            <a:noFill/>
          </a:ln>
          <a:effectLst>
            <a:outerShdw blurRad="50799" dist="50800" dir="5400000" algn="tl" rotWithShape="0">
              <a:srgbClr val="000000">
                <a:alpha val="42745"/>
              </a:srgbClr>
            </a:outerShdw>
          </a:effectLst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1000"/>
              </a:spcBef>
              <a:spcAft>
                <a:spcPts val="0"/>
              </a:spcAft>
              <a:buClr>
                <a:srgbClr val="AAA7BA"/>
              </a:buClr>
              <a:buFont typeface="Noto Sans Symbols"/>
              <a:buNone/>
              <a:defRPr sz="16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1000"/>
              </a:spcBef>
              <a:spcAft>
                <a:spcPts val="0"/>
              </a:spcAft>
              <a:buClr>
                <a:srgbClr val="AAA7BA"/>
              </a:buClr>
              <a:buFont typeface="Noto Sans Symbols"/>
              <a:buNone/>
              <a:defRPr sz="16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1000"/>
              </a:spcBef>
              <a:spcAft>
                <a:spcPts val="0"/>
              </a:spcAft>
              <a:buClr>
                <a:srgbClr val="AAA7BA"/>
              </a:buClr>
              <a:buFont typeface="Noto Sans Symbols"/>
              <a:buNone/>
              <a:defRPr sz="16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1000"/>
              </a:spcBef>
              <a:spcAft>
                <a:spcPts val="0"/>
              </a:spcAft>
              <a:buClr>
                <a:srgbClr val="AAA7BA"/>
              </a:buClr>
              <a:buFont typeface="Noto Sans Symbols"/>
              <a:buNone/>
              <a:defRPr sz="16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1000"/>
              </a:spcBef>
              <a:spcAft>
                <a:spcPts val="0"/>
              </a:spcAft>
              <a:buClr>
                <a:srgbClr val="AAA7BA"/>
              </a:buClr>
              <a:buFont typeface="Noto Sans Symbols"/>
              <a:buNone/>
              <a:defRPr sz="16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1000"/>
              </a:spcBef>
              <a:spcAft>
                <a:spcPts val="0"/>
              </a:spcAft>
              <a:buClr>
                <a:srgbClr val="AAA7BA"/>
              </a:buClr>
              <a:buFont typeface="Noto Sans Symbols"/>
              <a:buNone/>
              <a:defRPr sz="16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1000"/>
              </a:spcBef>
              <a:spcAft>
                <a:spcPts val="0"/>
              </a:spcAft>
              <a:buClr>
                <a:srgbClr val="AAA7BA"/>
              </a:buClr>
              <a:buFont typeface="Noto Sans Symbols"/>
              <a:buNone/>
              <a:defRPr sz="16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1000"/>
              </a:spcBef>
              <a:spcAft>
                <a:spcPts val="0"/>
              </a:spcAft>
              <a:buClr>
                <a:srgbClr val="AAA7BA"/>
              </a:buClr>
              <a:buFont typeface="Noto Sans Symbols"/>
              <a:buNone/>
              <a:defRPr sz="16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1000"/>
              </a:spcBef>
              <a:spcAft>
                <a:spcPts val="0"/>
              </a:spcAft>
              <a:buClr>
                <a:srgbClr val="AAA7BA"/>
              </a:buClr>
              <a:buFont typeface="Noto Sans Symbols"/>
              <a:buNone/>
              <a:defRPr sz="16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1154955" y="5367325"/>
            <a:ext cx="8825655" cy="49371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1000"/>
              </a:spcBef>
              <a:spcAft>
                <a:spcPts val="0"/>
              </a:spcAft>
              <a:buClr>
                <a:srgbClr val="AAA7BA"/>
              </a:buClr>
              <a:buFont typeface="Noto Sans Symbols"/>
              <a:buNone/>
              <a:defRPr sz="1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1000"/>
              </a:spcBef>
              <a:spcAft>
                <a:spcPts val="0"/>
              </a:spcAft>
              <a:buClr>
                <a:srgbClr val="AAA7BA"/>
              </a:buClr>
              <a:buFont typeface="Noto Sans Symbols"/>
              <a:buNone/>
              <a:defRPr sz="1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1000"/>
              </a:spcBef>
              <a:spcAft>
                <a:spcPts val="0"/>
              </a:spcAft>
              <a:buClr>
                <a:srgbClr val="AAA7BA"/>
              </a:buClr>
              <a:buFont typeface="Noto Sans Symbols"/>
              <a:buNone/>
              <a:defRPr sz="10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1000"/>
              </a:spcBef>
              <a:spcAft>
                <a:spcPts val="0"/>
              </a:spcAft>
              <a:buClr>
                <a:srgbClr val="AAA7BA"/>
              </a:buClr>
              <a:buFont typeface="Noto Sans Symbols"/>
              <a:buNone/>
              <a:defRPr sz="9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1000"/>
              </a:spcBef>
              <a:spcAft>
                <a:spcPts val="0"/>
              </a:spcAft>
              <a:buClr>
                <a:srgbClr val="AAA7BA"/>
              </a:buClr>
              <a:buFont typeface="Noto Sans Symbols"/>
              <a:buNone/>
              <a:defRPr sz="9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1000"/>
              </a:spcBef>
              <a:spcAft>
                <a:spcPts val="0"/>
              </a:spcAft>
              <a:buClr>
                <a:srgbClr val="AAA7BA"/>
              </a:buClr>
              <a:buFont typeface="Noto Sans Symbols"/>
              <a:buNone/>
              <a:defRPr sz="9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1000"/>
              </a:spcBef>
              <a:spcAft>
                <a:spcPts val="0"/>
              </a:spcAft>
              <a:buClr>
                <a:srgbClr val="AAA7BA"/>
              </a:buClr>
              <a:buFont typeface="Noto Sans Symbols"/>
              <a:buNone/>
              <a:defRPr sz="9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1000"/>
              </a:spcBef>
              <a:spcAft>
                <a:spcPts val="0"/>
              </a:spcAft>
              <a:buClr>
                <a:srgbClr val="AAA7BA"/>
              </a:buClr>
              <a:buFont typeface="Noto Sans Symbols"/>
              <a:buNone/>
              <a:defRPr sz="9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1000"/>
              </a:spcBef>
              <a:spcAft>
                <a:spcPts val="0"/>
              </a:spcAft>
              <a:buClr>
                <a:srgbClr val="AAA7BA"/>
              </a:buClr>
              <a:buFont typeface="Noto Sans Symbols"/>
              <a:buNone/>
              <a:defRPr sz="9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dt" idx="10"/>
          </p:nvPr>
        </p:nvSpPr>
        <p:spPr>
          <a:xfrm rot="5400000">
            <a:off x="10155639" y="1790700"/>
            <a:ext cx="990598" cy="30479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100" b="0" i="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83" name="Shape 83"/>
          <p:cNvSpPr txBox="1">
            <a:spLocks noGrp="1"/>
          </p:cNvSpPr>
          <p:nvPr>
            <p:ph type="ftr" idx="11"/>
          </p:nvPr>
        </p:nvSpPr>
        <p:spPr>
          <a:xfrm rot="5400000">
            <a:off x="8951573" y="3225296"/>
            <a:ext cx="3859794" cy="30480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None/>
              <a:defRPr sz="1100" b="0" i="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84" name="Shape 84"/>
          <p:cNvSpPr txBox="1">
            <a:spLocks noGrp="1"/>
          </p:cNvSpPr>
          <p:nvPr>
            <p:ph type="sldNum" idx="12"/>
          </p:nvPr>
        </p:nvSpPr>
        <p:spPr>
          <a:xfrm>
            <a:off x="10352539" y="295729"/>
            <a:ext cx="838198" cy="76768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2800" b="0" i="0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en-US" sz="2800" b="0" i="0">
              <a:solidFill>
                <a:srgbClr val="FFFFF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Title and Caption"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>
            <a:spLocks noGrp="1"/>
          </p:cNvSpPr>
          <p:nvPr>
            <p:ph type="title"/>
          </p:nvPr>
        </p:nvSpPr>
        <p:spPr>
          <a:xfrm>
            <a:off x="1154954" y="1447800"/>
            <a:ext cx="8825659" cy="1981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Clr>
                <a:schemeClr val="lt2"/>
              </a:buClr>
              <a:buFont typeface="Century Gothic"/>
              <a:buNone/>
              <a:defRPr sz="4800" b="0" i="0" u="none" strike="noStrike" cap="none">
                <a:solidFill>
                  <a:schemeClr val="lt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87" name="Shape 87"/>
          <p:cNvSpPr txBox="1">
            <a:spLocks noGrp="1"/>
          </p:cNvSpPr>
          <p:nvPr>
            <p:ph type="body" idx="1"/>
          </p:nvPr>
        </p:nvSpPr>
        <p:spPr>
          <a:xfrm>
            <a:off x="1154954" y="3657600"/>
            <a:ext cx="8825659" cy="2362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1000"/>
              </a:spcBef>
              <a:spcAft>
                <a:spcPts val="0"/>
              </a:spcAft>
              <a:buClr>
                <a:srgbClr val="AAA7BA"/>
              </a:buClr>
              <a:buFont typeface="Noto Sans Symbols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1000"/>
              </a:spcBef>
              <a:spcAft>
                <a:spcPts val="0"/>
              </a:spcAft>
              <a:buClr>
                <a:srgbClr val="AAA7BA"/>
              </a:buClr>
              <a:buFont typeface="Noto Sans Symbols"/>
              <a:buNone/>
              <a:defRPr sz="1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1000"/>
              </a:spcBef>
              <a:spcAft>
                <a:spcPts val="0"/>
              </a:spcAft>
              <a:buClr>
                <a:srgbClr val="AAA7BA"/>
              </a:buClr>
              <a:buFont typeface="Noto Sans Symbols"/>
              <a:buNone/>
              <a:defRPr sz="10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1000"/>
              </a:spcBef>
              <a:spcAft>
                <a:spcPts val="0"/>
              </a:spcAft>
              <a:buClr>
                <a:srgbClr val="AAA7BA"/>
              </a:buClr>
              <a:buFont typeface="Noto Sans Symbols"/>
              <a:buNone/>
              <a:defRPr sz="9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1000"/>
              </a:spcBef>
              <a:spcAft>
                <a:spcPts val="0"/>
              </a:spcAft>
              <a:buClr>
                <a:srgbClr val="AAA7BA"/>
              </a:buClr>
              <a:buFont typeface="Noto Sans Symbols"/>
              <a:buNone/>
              <a:defRPr sz="9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1000"/>
              </a:spcBef>
              <a:spcAft>
                <a:spcPts val="0"/>
              </a:spcAft>
              <a:buClr>
                <a:srgbClr val="AAA7BA"/>
              </a:buClr>
              <a:buFont typeface="Noto Sans Symbols"/>
              <a:buNone/>
              <a:defRPr sz="9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1000"/>
              </a:spcBef>
              <a:spcAft>
                <a:spcPts val="0"/>
              </a:spcAft>
              <a:buClr>
                <a:srgbClr val="AAA7BA"/>
              </a:buClr>
              <a:buFont typeface="Noto Sans Symbols"/>
              <a:buNone/>
              <a:defRPr sz="9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1000"/>
              </a:spcBef>
              <a:spcAft>
                <a:spcPts val="0"/>
              </a:spcAft>
              <a:buClr>
                <a:srgbClr val="AAA7BA"/>
              </a:buClr>
              <a:buFont typeface="Noto Sans Symbols"/>
              <a:buNone/>
              <a:defRPr sz="9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1000"/>
              </a:spcBef>
              <a:spcAft>
                <a:spcPts val="0"/>
              </a:spcAft>
              <a:buClr>
                <a:srgbClr val="AAA7BA"/>
              </a:buClr>
              <a:buFont typeface="Noto Sans Symbols"/>
              <a:buNone/>
              <a:defRPr sz="9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88" name="Shape 88"/>
          <p:cNvSpPr txBox="1">
            <a:spLocks noGrp="1"/>
          </p:cNvSpPr>
          <p:nvPr>
            <p:ph type="dt" idx="10"/>
          </p:nvPr>
        </p:nvSpPr>
        <p:spPr>
          <a:xfrm rot="5400000">
            <a:off x="10155639" y="1790700"/>
            <a:ext cx="990598" cy="30479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100" b="0" i="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89" name="Shape 89"/>
          <p:cNvSpPr txBox="1">
            <a:spLocks noGrp="1"/>
          </p:cNvSpPr>
          <p:nvPr>
            <p:ph type="ftr" idx="11"/>
          </p:nvPr>
        </p:nvSpPr>
        <p:spPr>
          <a:xfrm rot="5400000">
            <a:off x="8951573" y="3225296"/>
            <a:ext cx="3859794" cy="30480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None/>
              <a:defRPr sz="1100" b="0" i="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90" name="Shape 90"/>
          <p:cNvSpPr txBox="1">
            <a:spLocks noGrp="1"/>
          </p:cNvSpPr>
          <p:nvPr>
            <p:ph type="sldNum" idx="12"/>
          </p:nvPr>
        </p:nvSpPr>
        <p:spPr>
          <a:xfrm>
            <a:off x="10352539" y="295729"/>
            <a:ext cx="838198" cy="76768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2800" b="0" i="0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en-US" sz="2800" b="0" i="0">
              <a:solidFill>
                <a:srgbClr val="FFFFF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Quote with Caption"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 txBox="1">
            <a:spLocks noGrp="1"/>
          </p:cNvSpPr>
          <p:nvPr>
            <p:ph type="title"/>
          </p:nvPr>
        </p:nvSpPr>
        <p:spPr>
          <a:xfrm>
            <a:off x="1574800" y="1447800"/>
            <a:ext cx="7999315" cy="232337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Clr>
                <a:schemeClr val="lt2"/>
              </a:buClr>
              <a:buFont typeface="Century Gothic"/>
              <a:buNone/>
              <a:defRPr sz="4800" b="0" i="0" u="none" strike="noStrike" cap="none">
                <a:solidFill>
                  <a:schemeClr val="lt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1930400" y="3771173"/>
            <a:ext cx="7279649" cy="3421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1000"/>
              </a:spcBef>
              <a:spcAft>
                <a:spcPts val="0"/>
              </a:spcAft>
              <a:buClr>
                <a:srgbClr val="AAA7BA"/>
              </a:buClr>
              <a:buFont typeface="Noto Sans Symbols"/>
              <a:buNone/>
              <a:defRPr sz="1400" b="0" i="0" u="none" strike="noStrike" cap="small">
                <a:solidFill>
                  <a:srgbClr val="AAA7B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1000"/>
              </a:spcBef>
              <a:spcAft>
                <a:spcPts val="0"/>
              </a:spcAft>
              <a:buClr>
                <a:srgbClr val="AAA7BA"/>
              </a:buClr>
              <a:buFont typeface="Noto Sans Symbols"/>
              <a:buNone/>
              <a:defRPr sz="1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1000"/>
              </a:spcBef>
              <a:spcAft>
                <a:spcPts val="0"/>
              </a:spcAft>
              <a:buClr>
                <a:srgbClr val="AAA7BA"/>
              </a:buClr>
              <a:buFont typeface="Noto Sans Symbols"/>
              <a:buNone/>
              <a:defRPr sz="10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1000"/>
              </a:spcBef>
              <a:spcAft>
                <a:spcPts val="0"/>
              </a:spcAft>
              <a:buClr>
                <a:srgbClr val="AAA7BA"/>
              </a:buClr>
              <a:buFont typeface="Noto Sans Symbols"/>
              <a:buNone/>
              <a:defRPr sz="9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1000"/>
              </a:spcBef>
              <a:spcAft>
                <a:spcPts val="0"/>
              </a:spcAft>
              <a:buClr>
                <a:srgbClr val="AAA7BA"/>
              </a:buClr>
              <a:buFont typeface="Noto Sans Symbols"/>
              <a:buNone/>
              <a:defRPr sz="9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1000"/>
              </a:spcBef>
              <a:spcAft>
                <a:spcPts val="0"/>
              </a:spcAft>
              <a:buClr>
                <a:srgbClr val="AAA7BA"/>
              </a:buClr>
              <a:buFont typeface="Noto Sans Symbols"/>
              <a:buNone/>
              <a:defRPr sz="9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1000"/>
              </a:spcBef>
              <a:spcAft>
                <a:spcPts val="0"/>
              </a:spcAft>
              <a:buClr>
                <a:srgbClr val="AAA7BA"/>
              </a:buClr>
              <a:buFont typeface="Noto Sans Symbols"/>
              <a:buNone/>
              <a:defRPr sz="9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1000"/>
              </a:spcBef>
              <a:spcAft>
                <a:spcPts val="0"/>
              </a:spcAft>
              <a:buClr>
                <a:srgbClr val="AAA7BA"/>
              </a:buClr>
              <a:buFont typeface="Noto Sans Symbols"/>
              <a:buNone/>
              <a:defRPr sz="9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1000"/>
              </a:spcBef>
              <a:spcAft>
                <a:spcPts val="0"/>
              </a:spcAft>
              <a:buClr>
                <a:srgbClr val="AAA7BA"/>
              </a:buClr>
              <a:buFont typeface="Noto Sans Symbols"/>
              <a:buNone/>
              <a:defRPr sz="9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94" name="Shape 94"/>
          <p:cNvSpPr txBox="1">
            <a:spLocks noGrp="1"/>
          </p:cNvSpPr>
          <p:nvPr>
            <p:ph type="body" idx="2"/>
          </p:nvPr>
        </p:nvSpPr>
        <p:spPr>
          <a:xfrm>
            <a:off x="1154954" y="4350657"/>
            <a:ext cx="8825659" cy="1676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1000"/>
              </a:spcBef>
              <a:spcAft>
                <a:spcPts val="0"/>
              </a:spcAft>
              <a:buClr>
                <a:srgbClr val="AAA7BA"/>
              </a:buClr>
              <a:buFont typeface="Noto Sans Symbols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1000"/>
              </a:spcBef>
              <a:spcAft>
                <a:spcPts val="0"/>
              </a:spcAft>
              <a:buClr>
                <a:srgbClr val="AAA7BA"/>
              </a:buClr>
              <a:buFont typeface="Noto Sans Symbols"/>
              <a:buNone/>
              <a:defRPr sz="1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1000"/>
              </a:spcBef>
              <a:spcAft>
                <a:spcPts val="0"/>
              </a:spcAft>
              <a:buClr>
                <a:srgbClr val="AAA7BA"/>
              </a:buClr>
              <a:buFont typeface="Noto Sans Symbols"/>
              <a:buNone/>
              <a:defRPr sz="10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1000"/>
              </a:spcBef>
              <a:spcAft>
                <a:spcPts val="0"/>
              </a:spcAft>
              <a:buClr>
                <a:srgbClr val="AAA7BA"/>
              </a:buClr>
              <a:buFont typeface="Noto Sans Symbols"/>
              <a:buNone/>
              <a:defRPr sz="9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1000"/>
              </a:spcBef>
              <a:spcAft>
                <a:spcPts val="0"/>
              </a:spcAft>
              <a:buClr>
                <a:srgbClr val="AAA7BA"/>
              </a:buClr>
              <a:buFont typeface="Noto Sans Symbols"/>
              <a:buNone/>
              <a:defRPr sz="9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1000"/>
              </a:spcBef>
              <a:spcAft>
                <a:spcPts val="0"/>
              </a:spcAft>
              <a:buClr>
                <a:srgbClr val="AAA7BA"/>
              </a:buClr>
              <a:buFont typeface="Noto Sans Symbols"/>
              <a:buNone/>
              <a:defRPr sz="9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1000"/>
              </a:spcBef>
              <a:spcAft>
                <a:spcPts val="0"/>
              </a:spcAft>
              <a:buClr>
                <a:srgbClr val="AAA7BA"/>
              </a:buClr>
              <a:buFont typeface="Noto Sans Symbols"/>
              <a:buNone/>
              <a:defRPr sz="9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1000"/>
              </a:spcBef>
              <a:spcAft>
                <a:spcPts val="0"/>
              </a:spcAft>
              <a:buClr>
                <a:srgbClr val="AAA7BA"/>
              </a:buClr>
              <a:buFont typeface="Noto Sans Symbols"/>
              <a:buNone/>
              <a:defRPr sz="9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1000"/>
              </a:spcBef>
              <a:spcAft>
                <a:spcPts val="0"/>
              </a:spcAft>
              <a:buClr>
                <a:srgbClr val="AAA7BA"/>
              </a:buClr>
              <a:buFont typeface="Noto Sans Symbols"/>
              <a:buNone/>
              <a:defRPr sz="9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95" name="Shape 95"/>
          <p:cNvSpPr txBox="1">
            <a:spLocks noGrp="1"/>
          </p:cNvSpPr>
          <p:nvPr>
            <p:ph type="dt" idx="10"/>
          </p:nvPr>
        </p:nvSpPr>
        <p:spPr>
          <a:xfrm rot="5400000">
            <a:off x="10155639" y="1790700"/>
            <a:ext cx="990598" cy="30479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100" b="0" i="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96" name="Shape 96"/>
          <p:cNvSpPr txBox="1">
            <a:spLocks noGrp="1"/>
          </p:cNvSpPr>
          <p:nvPr>
            <p:ph type="ftr" idx="11"/>
          </p:nvPr>
        </p:nvSpPr>
        <p:spPr>
          <a:xfrm rot="5400000">
            <a:off x="8951573" y="3225296"/>
            <a:ext cx="3859794" cy="30480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None/>
              <a:defRPr sz="1100" b="0" i="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97" name="Shape 97"/>
          <p:cNvSpPr txBox="1">
            <a:spLocks noGrp="1"/>
          </p:cNvSpPr>
          <p:nvPr>
            <p:ph type="sldNum" idx="12"/>
          </p:nvPr>
        </p:nvSpPr>
        <p:spPr>
          <a:xfrm>
            <a:off x="10352539" y="295729"/>
            <a:ext cx="838198" cy="76768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2800" b="0" i="0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en-US" sz="2800" b="0" i="0">
              <a:solidFill>
                <a:srgbClr val="FFFFF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98" name="Shape 98"/>
          <p:cNvSpPr txBox="1"/>
          <p:nvPr/>
        </p:nvSpPr>
        <p:spPr>
          <a:xfrm>
            <a:off x="898295" y="971253"/>
            <a:ext cx="801912" cy="196976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r>
              <a:rPr lang="en-US" sz="12200" b="0" i="0">
                <a:solidFill>
                  <a:srgbClr val="AAA7BA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</a:p>
        </p:txBody>
      </p:sp>
      <p:sp>
        <p:nvSpPr>
          <p:cNvPr id="99" name="Shape 99"/>
          <p:cNvSpPr txBox="1"/>
          <p:nvPr/>
        </p:nvSpPr>
        <p:spPr>
          <a:xfrm>
            <a:off x="9330489" y="2613786"/>
            <a:ext cx="801912" cy="196976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r>
              <a:rPr lang="en-US" sz="12200" b="0" i="0">
                <a:solidFill>
                  <a:srgbClr val="AAA7BA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Name Card"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 txBox="1">
            <a:spLocks noGrp="1"/>
          </p:cNvSpPr>
          <p:nvPr>
            <p:ph type="title"/>
          </p:nvPr>
        </p:nvSpPr>
        <p:spPr>
          <a:xfrm>
            <a:off x="1154954" y="3124200"/>
            <a:ext cx="8825659" cy="165318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lt2"/>
              </a:buClr>
              <a:buFont typeface="Century Gothic"/>
              <a:buNone/>
              <a:defRPr sz="4000" b="0" i="0" u="none" strike="noStrike" cap="none">
                <a:solidFill>
                  <a:schemeClr val="lt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102" name="Shape 102"/>
          <p:cNvSpPr txBox="1">
            <a:spLocks noGrp="1"/>
          </p:cNvSpPr>
          <p:nvPr>
            <p:ph type="body" idx="1"/>
          </p:nvPr>
        </p:nvSpPr>
        <p:spPr>
          <a:xfrm>
            <a:off x="1154954" y="4777380"/>
            <a:ext cx="8825659" cy="860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1000"/>
              </a:spcBef>
              <a:spcAft>
                <a:spcPts val="0"/>
              </a:spcAft>
              <a:buClr>
                <a:srgbClr val="AAA7BA"/>
              </a:buClr>
              <a:buFont typeface="Noto Sans Symbols"/>
              <a:buNone/>
              <a:defRPr sz="2000" b="0" i="0" u="none" strike="noStrike" cap="none">
                <a:solidFill>
                  <a:srgbClr val="AAA7B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1000"/>
              </a:spcBef>
              <a:spcAft>
                <a:spcPts val="0"/>
              </a:spcAft>
              <a:buClr>
                <a:srgbClr val="AAA7BA"/>
              </a:buClr>
              <a:buFont typeface="Noto Sans Symbols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1000"/>
              </a:spcBef>
              <a:spcAft>
                <a:spcPts val="0"/>
              </a:spcAft>
              <a:buClr>
                <a:srgbClr val="AAA7BA"/>
              </a:buClr>
              <a:buFont typeface="Noto Sans Symbols"/>
              <a:buNone/>
              <a:defRPr sz="16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1000"/>
              </a:spcBef>
              <a:spcAft>
                <a:spcPts val="0"/>
              </a:spcAft>
              <a:buClr>
                <a:srgbClr val="AAA7BA"/>
              </a:buClr>
              <a:buFont typeface="Noto Sans Symbols"/>
              <a:buNone/>
              <a:defRPr sz="14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1000"/>
              </a:spcBef>
              <a:spcAft>
                <a:spcPts val="0"/>
              </a:spcAft>
              <a:buClr>
                <a:srgbClr val="AAA7BA"/>
              </a:buClr>
              <a:buFont typeface="Noto Sans Symbols"/>
              <a:buNone/>
              <a:defRPr sz="14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1000"/>
              </a:spcBef>
              <a:spcAft>
                <a:spcPts val="0"/>
              </a:spcAft>
              <a:buClr>
                <a:srgbClr val="AAA7BA"/>
              </a:buClr>
              <a:buFont typeface="Noto Sans Symbols"/>
              <a:buNone/>
              <a:defRPr sz="14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1000"/>
              </a:spcBef>
              <a:spcAft>
                <a:spcPts val="0"/>
              </a:spcAft>
              <a:buClr>
                <a:srgbClr val="AAA7BA"/>
              </a:buClr>
              <a:buFont typeface="Noto Sans Symbols"/>
              <a:buNone/>
              <a:defRPr sz="14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1000"/>
              </a:spcBef>
              <a:spcAft>
                <a:spcPts val="0"/>
              </a:spcAft>
              <a:buClr>
                <a:srgbClr val="AAA7BA"/>
              </a:buClr>
              <a:buFont typeface="Noto Sans Symbols"/>
              <a:buNone/>
              <a:defRPr sz="14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1000"/>
              </a:spcBef>
              <a:spcAft>
                <a:spcPts val="0"/>
              </a:spcAft>
              <a:buClr>
                <a:srgbClr val="AAA7BA"/>
              </a:buClr>
              <a:buFont typeface="Noto Sans Symbols"/>
              <a:buNone/>
              <a:defRPr sz="14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03" name="Shape 103"/>
          <p:cNvSpPr txBox="1">
            <a:spLocks noGrp="1"/>
          </p:cNvSpPr>
          <p:nvPr>
            <p:ph type="dt" idx="10"/>
          </p:nvPr>
        </p:nvSpPr>
        <p:spPr>
          <a:xfrm rot="5400000">
            <a:off x="10155639" y="1790700"/>
            <a:ext cx="990598" cy="30479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100" b="0" i="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04" name="Shape 104"/>
          <p:cNvSpPr txBox="1">
            <a:spLocks noGrp="1"/>
          </p:cNvSpPr>
          <p:nvPr>
            <p:ph type="ftr" idx="11"/>
          </p:nvPr>
        </p:nvSpPr>
        <p:spPr>
          <a:xfrm rot="5400000">
            <a:off x="8951573" y="3225296"/>
            <a:ext cx="3859794" cy="30480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None/>
              <a:defRPr sz="1100" b="0" i="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05" name="Shape 105"/>
          <p:cNvSpPr txBox="1">
            <a:spLocks noGrp="1"/>
          </p:cNvSpPr>
          <p:nvPr>
            <p:ph type="sldNum" idx="12"/>
          </p:nvPr>
        </p:nvSpPr>
        <p:spPr>
          <a:xfrm>
            <a:off x="10352539" y="295729"/>
            <a:ext cx="838198" cy="76768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2800" b="0" i="0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en-US" sz="2800" b="0" i="0">
              <a:solidFill>
                <a:srgbClr val="FFFFF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3 Column"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 txBox="1">
            <a:spLocks noGrp="1"/>
          </p:cNvSpPr>
          <p:nvPr>
            <p:ph type="title"/>
          </p:nvPr>
        </p:nvSpPr>
        <p:spPr>
          <a:xfrm>
            <a:off x="646110" y="452718"/>
            <a:ext cx="9404723" cy="140053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Clr>
                <a:schemeClr val="lt2"/>
              </a:buClr>
              <a:buFont typeface="Century Gothic"/>
              <a:buNone/>
              <a:defRPr sz="4200" b="0" i="0" u="none" strike="noStrike" cap="none">
                <a:solidFill>
                  <a:schemeClr val="lt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108" name="Shape 108"/>
          <p:cNvSpPr txBox="1">
            <a:spLocks noGrp="1"/>
          </p:cNvSpPr>
          <p:nvPr>
            <p:ph type="body" idx="1"/>
          </p:nvPr>
        </p:nvSpPr>
        <p:spPr>
          <a:xfrm>
            <a:off x="632947" y="1981200"/>
            <a:ext cx="2946865" cy="5762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1000"/>
              </a:spcBef>
              <a:spcAft>
                <a:spcPts val="0"/>
              </a:spcAft>
              <a:buClr>
                <a:srgbClr val="AAA7BA"/>
              </a:buClr>
              <a:buFont typeface="Noto Sans Symbols"/>
              <a:buNone/>
              <a:defRPr sz="2400" b="0" i="0" u="none" strike="noStrike" cap="none">
                <a:solidFill>
                  <a:srgbClr val="AAA7B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1000"/>
              </a:spcBef>
              <a:spcAft>
                <a:spcPts val="0"/>
              </a:spcAft>
              <a:buClr>
                <a:srgbClr val="AAA7BA"/>
              </a:buClr>
              <a:buFont typeface="Noto Sans Symbols"/>
              <a:buNone/>
              <a:defRPr sz="2000" b="1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1000"/>
              </a:spcBef>
              <a:spcAft>
                <a:spcPts val="0"/>
              </a:spcAft>
              <a:buClr>
                <a:srgbClr val="AAA7BA"/>
              </a:buClr>
              <a:buFont typeface="Noto Sans Symbols"/>
              <a:buNone/>
              <a:defRPr sz="1800" b="1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1000"/>
              </a:spcBef>
              <a:spcAft>
                <a:spcPts val="0"/>
              </a:spcAft>
              <a:buClr>
                <a:srgbClr val="AAA7BA"/>
              </a:buClr>
              <a:buFont typeface="Noto Sans Symbols"/>
              <a:buNone/>
              <a:defRPr sz="1600" b="1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1000"/>
              </a:spcBef>
              <a:spcAft>
                <a:spcPts val="0"/>
              </a:spcAft>
              <a:buClr>
                <a:srgbClr val="AAA7BA"/>
              </a:buClr>
              <a:buFont typeface="Noto Sans Symbols"/>
              <a:buNone/>
              <a:defRPr sz="1600" b="1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1000"/>
              </a:spcBef>
              <a:spcAft>
                <a:spcPts val="0"/>
              </a:spcAft>
              <a:buClr>
                <a:srgbClr val="AAA7BA"/>
              </a:buClr>
              <a:buFont typeface="Noto Sans Symbols"/>
              <a:buNone/>
              <a:defRPr sz="1600" b="1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1000"/>
              </a:spcBef>
              <a:spcAft>
                <a:spcPts val="0"/>
              </a:spcAft>
              <a:buClr>
                <a:srgbClr val="AAA7BA"/>
              </a:buClr>
              <a:buFont typeface="Noto Sans Symbols"/>
              <a:buNone/>
              <a:defRPr sz="1600" b="1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1000"/>
              </a:spcBef>
              <a:spcAft>
                <a:spcPts val="0"/>
              </a:spcAft>
              <a:buClr>
                <a:srgbClr val="AAA7BA"/>
              </a:buClr>
              <a:buFont typeface="Noto Sans Symbols"/>
              <a:buNone/>
              <a:defRPr sz="1600" b="1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1000"/>
              </a:spcBef>
              <a:spcAft>
                <a:spcPts val="0"/>
              </a:spcAft>
              <a:buClr>
                <a:srgbClr val="AAA7BA"/>
              </a:buClr>
              <a:buFont typeface="Noto Sans Symbols"/>
              <a:buNone/>
              <a:defRPr sz="1600" b="1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09" name="Shape 109"/>
          <p:cNvSpPr txBox="1">
            <a:spLocks noGrp="1"/>
          </p:cNvSpPr>
          <p:nvPr>
            <p:ph type="body" idx="2"/>
          </p:nvPr>
        </p:nvSpPr>
        <p:spPr>
          <a:xfrm>
            <a:off x="652462" y="2667000"/>
            <a:ext cx="2927350" cy="35893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1000"/>
              </a:spcBef>
              <a:spcAft>
                <a:spcPts val="0"/>
              </a:spcAft>
              <a:buClr>
                <a:srgbClr val="AAA7BA"/>
              </a:buClr>
              <a:buFont typeface="Noto Sans Symbols"/>
              <a:buNone/>
              <a:defRPr sz="14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1000"/>
              </a:spcBef>
              <a:spcAft>
                <a:spcPts val="0"/>
              </a:spcAft>
              <a:buClr>
                <a:srgbClr val="AAA7BA"/>
              </a:buClr>
              <a:buFont typeface="Noto Sans Symbols"/>
              <a:buNone/>
              <a:defRPr sz="1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1000"/>
              </a:spcBef>
              <a:spcAft>
                <a:spcPts val="0"/>
              </a:spcAft>
              <a:buClr>
                <a:srgbClr val="AAA7BA"/>
              </a:buClr>
              <a:buFont typeface="Noto Sans Symbols"/>
              <a:buNone/>
              <a:defRPr sz="10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1000"/>
              </a:spcBef>
              <a:spcAft>
                <a:spcPts val="0"/>
              </a:spcAft>
              <a:buClr>
                <a:srgbClr val="AAA7BA"/>
              </a:buClr>
              <a:buFont typeface="Noto Sans Symbols"/>
              <a:buNone/>
              <a:defRPr sz="9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1000"/>
              </a:spcBef>
              <a:spcAft>
                <a:spcPts val="0"/>
              </a:spcAft>
              <a:buClr>
                <a:srgbClr val="AAA7BA"/>
              </a:buClr>
              <a:buFont typeface="Noto Sans Symbols"/>
              <a:buNone/>
              <a:defRPr sz="9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1000"/>
              </a:spcBef>
              <a:spcAft>
                <a:spcPts val="0"/>
              </a:spcAft>
              <a:buClr>
                <a:srgbClr val="AAA7BA"/>
              </a:buClr>
              <a:buFont typeface="Noto Sans Symbols"/>
              <a:buNone/>
              <a:defRPr sz="9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1000"/>
              </a:spcBef>
              <a:spcAft>
                <a:spcPts val="0"/>
              </a:spcAft>
              <a:buClr>
                <a:srgbClr val="AAA7BA"/>
              </a:buClr>
              <a:buFont typeface="Noto Sans Symbols"/>
              <a:buNone/>
              <a:defRPr sz="9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1000"/>
              </a:spcBef>
              <a:spcAft>
                <a:spcPts val="0"/>
              </a:spcAft>
              <a:buClr>
                <a:srgbClr val="AAA7BA"/>
              </a:buClr>
              <a:buFont typeface="Noto Sans Symbols"/>
              <a:buNone/>
              <a:defRPr sz="9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1000"/>
              </a:spcBef>
              <a:spcAft>
                <a:spcPts val="0"/>
              </a:spcAft>
              <a:buClr>
                <a:srgbClr val="AAA7BA"/>
              </a:buClr>
              <a:buFont typeface="Noto Sans Symbols"/>
              <a:buNone/>
              <a:defRPr sz="9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10" name="Shape 110"/>
          <p:cNvSpPr txBox="1">
            <a:spLocks noGrp="1"/>
          </p:cNvSpPr>
          <p:nvPr>
            <p:ph type="body" idx="3"/>
          </p:nvPr>
        </p:nvSpPr>
        <p:spPr>
          <a:xfrm>
            <a:off x="3883658" y="1981200"/>
            <a:ext cx="2936241" cy="5762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1000"/>
              </a:spcBef>
              <a:spcAft>
                <a:spcPts val="0"/>
              </a:spcAft>
              <a:buClr>
                <a:srgbClr val="AAA7BA"/>
              </a:buClr>
              <a:buFont typeface="Noto Sans Symbols"/>
              <a:buNone/>
              <a:defRPr sz="2400" b="0" i="0" u="none" strike="noStrike" cap="none">
                <a:solidFill>
                  <a:srgbClr val="AAA7B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1000"/>
              </a:spcBef>
              <a:spcAft>
                <a:spcPts val="0"/>
              </a:spcAft>
              <a:buClr>
                <a:srgbClr val="AAA7BA"/>
              </a:buClr>
              <a:buFont typeface="Noto Sans Symbols"/>
              <a:buNone/>
              <a:defRPr sz="2000" b="1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1000"/>
              </a:spcBef>
              <a:spcAft>
                <a:spcPts val="0"/>
              </a:spcAft>
              <a:buClr>
                <a:srgbClr val="AAA7BA"/>
              </a:buClr>
              <a:buFont typeface="Noto Sans Symbols"/>
              <a:buNone/>
              <a:defRPr sz="1800" b="1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1000"/>
              </a:spcBef>
              <a:spcAft>
                <a:spcPts val="0"/>
              </a:spcAft>
              <a:buClr>
                <a:srgbClr val="AAA7BA"/>
              </a:buClr>
              <a:buFont typeface="Noto Sans Symbols"/>
              <a:buNone/>
              <a:defRPr sz="1600" b="1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1000"/>
              </a:spcBef>
              <a:spcAft>
                <a:spcPts val="0"/>
              </a:spcAft>
              <a:buClr>
                <a:srgbClr val="AAA7BA"/>
              </a:buClr>
              <a:buFont typeface="Noto Sans Symbols"/>
              <a:buNone/>
              <a:defRPr sz="1600" b="1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1000"/>
              </a:spcBef>
              <a:spcAft>
                <a:spcPts val="0"/>
              </a:spcAft>
              <a:buClr>
                <a:srgbClr val="AAA7BA"/>
              </a:buClr>
              <a:buFont typeface="Noto Sans Symbols"/>
              <a:buNone/>
              <a:defRPr sz="1600" b="1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1000"/>
              </a:spcBef>
              <a:spcAft>
                <a:spcPts val="0"/>
              </a:spcAft>
              <a:buClr>
                <a:srgbClr val="AAA7BA"/>
              </a:buClr>
              <a:buFont typeface="Noto Sans Symbols"/>
              <a:buNone/>
              <a:defRPr sz="1600" b="1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1000"/>
              </a:spcBef>
              <a:spcAft>
                <a:spcPts val="0"/>
              </a:spcAft>
              <a:buClr>
                <a:srgbClr val="AAA7BA"/>
              </a:buClr>
              <a:buFont typeface="Noto Sans Symbols"/>
              <a:buNone/>
              <a:defRPr sz="1600" b="1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1000"/>
              </a:spcBef>
              <a:spcAft>
                <a:spcPts val="0"/>
              </a:spcAft>
              <a:buClr>
                <a:srgbClr val="AAA7BA"/>
              </a:buClr>
              <a:buFont typeface="Noto Sans Symbols"/>
              <a:buNone/>
              <a:defRPr sz="1600" b="1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11" name="Shape 111"/>
          <p:cNvSpPr txBox="1">
            <a:spLocks noGrp="1"/>
          </p:cNvSpPr>
          <p:nvPr>
            <p:ph type="body" idx="4"/>
          </p:nvPr>
        </p:nvSpPr>
        <p:spPr>
          <a:xfrm>
            <a:off x="3873105" y="2667000"/>
            <a:ext cx="2946793" cy="35893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1000"/>
              </a:spcBef>
              <a:spcAft>
                <a:spcPts val="0"/>
              </a:spcAft>
              <a:buClr>
                <a:srgbClr val="AAA7BA"/>
              </a:buClr>
              <a:buFont typeface="Noto Sans Symbols"/>
              <a:buNone/>
              <a:defRPr sz="14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1000"/>
              </a:spcBef>
              <a:spcAft>
                <a:spcPts val="0"/>
              </a:spcAft>
              <a:buClr>
                <a:srgbClr val="AAA7BA"/>
              </a:buClr>
              <a:buFont typeface="Noto Sans Symbols"/>
              <a:buNone/>
              <a:defRPr sz="1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1000"/>
              </a:spcBef>
              <a:spcAft>
                <a:spcPts val="0"/>
              </a:spcAft>
              <a:buClr>
                <a:srgbClr val="AAA7BA"/>
              </a:buClr>
              <a:buFont typeface="Noto Sans Symbols"/>
              <a:buNone/>
              <a:defRPr sz="10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1000"/>
              </a:spcBef>
              <a:spcAft>
                <a:spcPts val="0"/>
              </a:spcAft>
              <a:buClr>
                <a:srgbClr val="AAA7BA"/>
              </a:buClr>
              <a:buFont typeface="Noto Sans Symbols"/>
              <a:buNone/>
              <a:defRPr sz="9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1000"/>
              </a:spcBef>
              <a:spcAft>
                <a:spcPts val="0"/>
              </a:spcAft>
              <a:buClr>
                <a:srgbClr val="AAA7BA"/>
              </a:buClr>
              <a:buFont typeface="Noto Sans Symbols"/>
              <a:buNone/>
              <a:defRPr sz="9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1000"/>
              </a:spcBef>
              <a:spcAft>
                <a:spcPts val="0"/>
              </a:spcAft>
              <a:buClr>
                <a:srgbClr val="AAA7BA"/>
              </a:buClr>
              <a:buFont typeface="Noto Sans Symbols"/>
              <a:buNone/>
              <a:defRPr sz="9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1000"/>
              </a:spcBef>
              <a:spcAft>
                <a:spcPts val="0"/>
              </a:spcAft>
              <a:buClr>
                <a:srgbClr val="AAA7BA"/>
              </a:buClr>
              <a:buFont typeface="Noto Sans Symbols"/>
              <a:buNone/>
              <a:defRPr sz="9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1000"/>
              </a:spcBef>
              <a:spcAft>
                <a:spcPts val="0"/>
              </a:spcAft>
              <a:buClr>
                <a:srgbClr val="AAA7BA"/>
              </a:buClr>
              <a:buFont typeface="Noto Sans Symbols"/>
              <a:buNone/>
              <a:defRPr sz="9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1000"/>
              </a:spcBef>
              <a:spcAft>
                <a:spcPts val="0"/>
              </a:spcAft>
              <a:buClr>
                <a:srgbClr val="AAA7BA"/>
              </a:buClr>
              <a:buFont typeface="Noto Sans Symbols"/>
              <a:buNone/>
              <a:defRPr sz="9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12" name="Shape 112"/>
          <p:cNvSpPr txBox="1">
            <a:spLocks noGrp="1"/>
          </p:cNvSpPr>
          <p:nvPr>
            <p:ph type="body" idx="5"/>
          </p:nvPr>
        </p:nvSpPr>
        <p:spPr>
          <a:xfrm>
            <a:off x="7124700" y="1981200"/>
            <a:ext cx="2932112" cy="5762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1000"/>
              </a:spcBef>
              <a:spcAft>
                <a:spcPts val="0"/>
              </a:spcAft>
              <a:buClr>
                <a:srgbClr val="AAA7BA"/>
              </a:buClr>
              <a:buFont typeface="Noto Sans Symbols"/>
              <a:buNone/>
              <a:defRPr sz="2400" b="0" i="0" u="none" strike="noStrike" cap="none">
                <a:solidFill>
                  <a:srgbClr val="AAA7B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1000"/>
              </a:spcBef>
              <a:spcAft>
                <a:spcPts val="0"/>
              </a:spcAft>
              <a:buClr>
                <a:srgbClr val="AAA7BA"/>
              </a:buClr>
              <a:buFont typeface="Noto Sans Symbols"/>
              <a:buNone/>
              <a:defRPr sz="2000" b="1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1000"/>
              </a:spcBef>
              <a:spcAft>
                <a:spcPts val="0"/>
              </a:spcAft>
              <a:buClr>
                <a:srgbClr val="AAA7BA"/>
              </a:buClr>
              <a:buFont typeface="Noto Sans Symbols"/>
              <a:buNone/>
              <a:defRPr sz="1800" b="1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1000"/>
              </a:spcBef>
              <a:spcAft>
                <a:spcPts val="0"/>
              </a:spcAft>
              <a:buClr>
                <a:srgbClr val="AAA7BA"/>
              </a:buClr>
              <a:buFont typeface="Noto Sans Symbols"/>
              <a:buNone/>
              <a:defRPr sz="1600" b="1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1000"/>
              </a:spcBef>
              <a:spcAft>
                <a:spcPts val="0"/>
              </a:spcAft>
              <a:buClr>
                <a:srgbClr val="AAA7BA"/>
              </a:buClr>
              <a:buFont typeface="Noto Sans Symbols"/>
              <a:buNone/>
              <a:defRPr sz="1600" b="1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1000"/>
              </a:spcBef>
              <a:spcAft>
                <a:spcPts val="0"/>
              </a:spcAft>
              <a:buClr>
                <a:srgbClr val="AAA7BA"/>
              </a:buClr>
              <a:buFont typeface="Noto Sans Symbols"/>
              <a:buNone/>
              <a:defRPr sz="1600" b="1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1000"/>
              </a:spcBef>
              <a:spcAft>
                <a:spcPts val="0"/>
              </a:spcAft>
              <a:buClr>
                <a:srgbClr val="AAA7BA"/>
              </a:buClr>
              <a:buFont typeface="Noto Sans Symbols"/>
              <a:buNone/>
              <a:defRPr sz="1600" b="1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1000"/>
              </a:spcBef>
              <a:spcAft>
                <a:spcPts val="0"/>
              </a:spcAft>
              <a:buClr>
                <a:srgbClr val="AAA7BA"/>
              </a:buClr>
              <a:buFont typeface="Noto Sans Symbols"/>
              <a:buNone/>
              <a:defRPr sz="1600" b="1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1000"/>
              </a:spcBef>
              <a:spcAft>
                <a:spcPts val="0"/>
              </a:spcAft>
              <a:buClr>
                <a:srgbClr val="AAA7BA"/>
              </a:buClr>
              <a:buFont typeface="Noto Sans Symbols"/>
              <a:buNone/>
              <a:defRPr sz="1600" b="1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13" name="Shape 113"/>
          <p:cNvSpPr txBox="1">
            <a:spLocks noGrp="1"/>
          </p:cNvSpPr>
          <p:nvPr>
            <p:ph type="body" idx="6"/>
          </p:nvPr>
        </p:nvSpPr>
        <p:spPr>
          <a:xfrm>
            <a:off x="7124700" y="2667000"/>
            <a:ext cx="2932112" cy="35893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1000"/>
              </a:spcBef>
              <a:spcAft>
                <a:spcPts val="0"/>
              </a:spcAft>
              <a:buClr>
                <a:srgbClr val="AAA7BA"/>
              </a:buClr>
              <a:buFont typeface="Noto Sans Symbols"/>
              <a:buNone/>
              <a:defRPr sz="14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1000"/>
              </a:spcBef>
              <a:spcAft>
                <a:spcPts val="0"/>
              </a:spcAft>
              <a:buClr>
                <a:srgbClr val="AAA7BA"/>
              </a:buClr>
              <a:buFont typeface="Noto Sans Symbols"/>
              <a:buNone/>
              <a:defRPr sz="1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1000"/>
              </a:spcBef>
              <a:spcAft>
                <a:spcPts val="0"/>
              </a:spcAft>
              <a:buClr>
                <a:srgbClr val="AAA7BA"/>
              </a:buClr>
              <a:buFont typeface="Noto Sans Symbols"/>
              <a:buNone/>
              <a:defRPr sz="10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1000"/>
              </a:spcBef>
              <a:spcAft>
                <a:spcPts val="0"/>
              </a:spcAft>
              <a:buClr>
                <a:srgbClr val="AAA7BA"/>
              </a:buClr>
              <a:buFont typeface="Noto Sans Symbols"/>
              <a:buNone/>
              <a:defRPr sz="9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1000"/>
              </a:spcBef>
              <a:spcAft>
                <a:spcPts val="0"/>
              </a:spcAft>
              <a:buClr>
                <a:srgbClr val="AAA7BA"/>
              </a:buClr>
              <a:buFont typeface="Noto Sans Symbols"/>
              <a:buNone/>
              <a:defRPr sz="9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1000"/>
              </a:spcBef>
              <a:spcAft>
                <a:spcPts val="0"/>
              </a:spcAft>
              <a:buClr>
                <a:srgbClr val="AAA7BA"/>
              </a:buClr>
              <a:buFont typeface="Noto Sans Symbols"/>
              <a:buNone/>
              <a:defRPr sz="9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1000"/>
              </a:spcBef>
              <a:spcAft>
                <a:spcPts val="0"/>
              </a:spcAft>
              <a:buClr>
                <a:srgbClr val="AAA7BA"/>
              </a:buClr>
              <a:buFont typeface="Noto Sans Symbols"/>
              <a:buNone/>
              <a:defRPr sz="9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1000"/>
              </a:spcBef>
              <a:spcAft>
                <a:spcPts val="0"/>
              </a:spcAft>
              <a:buClr>
                <a:srgbClr val="AAA7BA"/>
              </a:buClr>
              <a:buFont typeface="Noto Sans Symbols"/>
              <a:buNone/>
              <a:defRPr sz="9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1000"/>
              </a:spcBef>
              <a:spcAft>
                <a:spcPts val="0"/>
              </a:spcAft>
              <a:buClr>
                <a:srgbClr val="AAA7BA"/>
              </a:buClr>
              <a:buFont typeface="Noto Sans Symbols"/>
              <a:buNone/>
              <a:defRPr sz="9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cxnSp>
        <p:nvCxnSpPr>
          <p:cNvPr id="114" name="Shape 114"/>
          <p:cNvCxnSpPr/>
          <p:nvPr/>
        </p:nvCxnSpPr>
        <p:spPr>
          <a:xfrm>
            <a:off x="3726142" y="2133600"/>
            <a:ext cx="0" cy="3962399"/>
          </a:xfrm>
          <a:prstGeom prst="straightConnector1">
            <a:avLst/>
          </a:prstGeom>
          <a:noFill/>
          <a:ln w="12700" cap="flat" cmpd="sng">
            <a:solidFill>
              <a:srgbClr val="AAA7BA">
                <a:alpha val="40000"/>
              </a:srgbClr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15" name="Shape 115"/>
          <p:cNvCxnSpPr/>
          <p:nvPr/>
        </p:nvCxnSpPr>
        <p:spPr>
          <a:xfrm>
            <a:off x="6962227" y="2133600"/>
            <a:ext cx="0" cy="3966881"/>
          </a:xfrm>
          <a:prstGeom prst="straightConnector1">
            <a:avLst/>
          </a:prstGeom>
          <a:noFill/>
          <a:ln w="12700" cap="flat" cmpd="sng">
            <a:solidFill>
              <a:srgbClr val="AAA7BA">
                <a:alpha val="40000"/>
              </a:srgbClr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16" name="Shape 116"/>
          <p:cNvSpPr txBox="1">
            <a:spLocks noGrp="1"/>
          </p:cNvSpPr>
          <p:nvPr>
            <p:ph type="dt" idx="10"/>
          </p:nvPr>
        </p:nvSpPr>
        <p:spPr>
          <a:xfrm rot="5400000">
            <a:off x="10155639" y="1790700"/>
            <a:ext cx="990598" cy="30479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100" b="0" i="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17" name="Shape 117"/>
          <p:cNvSpPr txBox="1">
            <a:spLocks noGrp="1"/>
          </p:cNvSpPr>
          <p:nvPr>
            <p:ph type="ftr" idx="11"/>
          </p:nvPr>
        </p:nvSpPr>
        <p:spPr>
          <a:xfrm rot="5400000">
            <a:off x="8951573" y="3225296"/>
            <a:ext cx="3859794" cy="30480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None/>
              <a:defRPr sz="1100" b="0" i="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18" name="Shape 118"/>
          <p:cNvSpPr txBox="1">
            <a:spLocks noGrp="1"/>
          </p:cNvSpPr>
          <p:nvPr>
            <p:ph type="sldNum" idx="12"/>
          </p:nvPr>
        </p:nvSpPr>
        <p:spPr>
          <a:xfrm>
            <a:off x="10352539" y="295729"/>
            <a:ext cx="838198" cy="76768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2800" b="0" i="0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en-US" sz="2800" b="0" i="0">
              <a:solidFill>
                <a:srgbClr val="FFFFF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3 Picture Column"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 txBox="1">
            <a:spLocks noGrp="1"/>
          </p:cNvSpPr>
          <p:nvPr>
            <p:ph type="title"/>
          </p:nvPr>
        </p:nvSpPr>
        <p:spPr>
          <a:xfrm>
            <a:off x="646110" y="452718"/>
            <a:ext cx="9404723" cy="140053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Clr>
                <a:schemeClr val="lt2"/>
              </a:buClr>
              <a:buFont typeface="Century Gothic"/>
              <a:buNone/>
              <a:defRPr sz="4200" b="0" i="0" u="none" strike="noStrike" cap="none">
                <a:solidFill>
                  <a:schemeClr val="lt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121" name="Shape 121"/>
          <p:cNvSpPr txBox="1">
            <a:spLocks noGrp="1"/>
          </p:cNvSpPr>
          <p:nvPr>
            <p:ph type="body" idx="1"/>
          </p:nvPr>
        </p:nvSpPr>
        <p:spPr>
          <a:xfrm>
            <a:off x="652462" y="4250948"/>
            <a:ext cx="2940049" cy="5762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1000"/>
              </a:spcBef>
              <a:spcAft>
                <a:spcPts val="0"/>
              </a:spcAft>
              <a:buClr>
                <a:srgbClr val="AAA7BA"/>
              </a:buClr>
              <a:buFont typeface="Noto Sans Symbols"/>
              <a:buNone/>
              <a:defRPr sz="2400" b="0" i="0" u="none" strike="noStrike" cap="none">
                <a:solidFill>
                  <a:srgbClr val="AAA7B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1000"/>
              </a:spcBef>
              <a:spcAft>
                <a:spcPts val="0"/>
              </a:spcAft>
              <a:buClr>
                <a:srgbClr val="AAA7BA"/>
              </a:buClr>
              <a:buFont typeface="Noto Sans Symbols"/>
              <a:buNone/>
              <a:defRPr sz="2000" b="1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1000"/>
              </a:spcBef>
              <a:spcAft>
                <a:spcPts val="0"/>
              </a:spcAft>
              <a:buClr>
                <a:srgbClr val="AAA7BA"/>
              </a:buClr>
              <a:buFont typeface="Noto Sans Symbols"/>
              <a:buNone/>
              <a:defRPr sz="1800" b="1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1000"/>
              </a:spcBef>
              <a:spcAft>
                <a:spcPts val="0"/>
              </a:spcAft>
              <a:buClr>
                <a:srgbClr val="AAA7BA"/>
              </a:buClr>
              <a:buFont typeface="Noto Sans Symbols"/>
              <a:buNone/>
              <a:defRPr sz="1600" b="1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1000"/>
              </a:spcBef>
              <a:spcAft>
                <a:spcPts val="0"/>
              </a:spcAft>
              <a:buClr>
                <a:srgbClr val="AAA7BA"/>
              </a:buClr>
              <a:buFont typeface="Noto Sans Symbols"/>
              <a:buNone/>
              <a:defRPr sz="1600" b="1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1000"/>
              </a:spcBef>
              <a:spcAft>
                <a:spcPts val="0"/>
              </a:spcAft>
              <a:buClr>
                <a:srgbClr val="AAA7BA"/>
              </a:buClr>
              <a:buFont typeface="Noto Sans Symbols"/>
              <a:buNone/>
              <a:defRPr sz="1600" b="1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1000"/>
              </a:spcBef>
              <a:spcAft>
                <a:spcPts val="0"/>
              </a:spcAft>
              <a:buClr>
                <a:srgbClr val="AAA7BA"/>
              </a:buClr>
              <a:buFont typeface="Noto Sans Symbols"/>
              <a:buNone/>
              <a:defRPr sz="1600" b="1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1000"/>
              </a:spcBef>
              <a:spcAft>
                <a:spcPts val="0"/>
              </a:spcAft>
              <a:buClr>
                <a:srgbClr val="AAA7BA"/>
              </a:buClr>
              <a:buFont typeface="Noto Sans Symbols"/>
              <a:buNone/>
              <a:defRPr sz="1600" b="1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1000"/>
              </a:spcBef>
              <a:spcAft>
                <a:spcPts val="0"/>
              </a:spcAft>
              <a:buClr>
                <a:srgbClr val="AAA7BA"/>
              </a:buClr>
              <a:buFont typeface="Noto Sans Symbols"/>
              <a:buNone/>
              <a:defRPr sz="1600" b="1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22" name="Shape 122"/>
          <p:cNvSpPr>
            <a:spLocks noGrp="1"/>
          </p:cNvSpPr>
          <p:nvPr>
            <p:ph type="pic" idx="2"/>
          </p:nvPr>
        </p:nvSpPr>
        <p:spPr>
          <a:xfrm>
            <a:off x="652462" y="2209800"/>
            <a:ext cx="2940049" cy="1524000"/>
          </a:xfrm>
          <a:prstGeom prst="roundRect">
            <a:avLst>
              <a:gd name="adj" fmla="val 1858"/>
            </a:avLst>
          </a:prstGeom>
          <a:noFill/>
          <a:ln>
            <a:noFill/>
          </a:ln>
          <a:effectLst>
            <a:outerShdw blurRad="50799" dist="50800" dir="5400000" algn="tl" rotWithShape="0">
              <a:srgbClr val="000000">
                <a:alpha val="42745"/>
              </a:srgbClr>
            </a:outerShdw>
          </a:effectLst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1000"/>
              </a:spcBef>
              <a:spcAft>
                <a:spcPts val="0"/>
              </a:spcAft>
              <a:buClr>
                <a:srgbClr val="AAA7BA"/>
              </a:buClr>
              <a:buFont typeface="Noto Sans Symbols"/>
              <a:buNone/>
              <a:defRPr sz="16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1000"/>
              </a:spcBef>
              <a:spcAft>
                <a:spcPts val="0"/>
              </a:spcAft>
              <a:buClr>
                <a:srgbClr val="AAA7BA"/>
              </a:buClr>
              <a:buFont typeface="Noto Sans Symbols"/>
              <a:buNone/>
              <a:defRPr sz="16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1000"/>
              </a:spcBef>
              <a:spcAft>
                <a:spcPts val="0"/>
              </a:spcAft>
              <a:buClr>
                <a:srgbClr val="AAA7BA"/>
              </a:buClr>
              <a:buFont typeface="Noto Sans Symbols"/>
              <a:buNone/>
              <a:defRPr sz="16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1000"/>
              </a:spcBef>
              <a:spcAft>
                <a:spcPts val="0"/>
              </a:spcAft>
              <a:buClr>
                <a:srgbClr val="AAA7BA"/>
              </a:buClr>
              <a:buFont typeface="Noto Sans Symbols"/>
              <a:buNone/>
              <a:defRPr sz="16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1000"/>
              </a:spcBef>
              <a:spcAft>
                <a:spcPts val="0"/>
              </a:spcAft>
              <a:buClr>
                <a:srgbClr val="AAA7BA"/>
              </a:buClr>
              <a:buFont typeface="Noto Sans Symbols"/>
              <a:buNone/>
              <a:defRPr sz="16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1000"/>
              </a:spcBef>
              <a:spcAft>
                <a:spcPts val="0"/>
              </a:spcAft>
              <a:buClr>
                <a:srgbClr val="AAA7BA"/>
              </a:buClr>
              <a:buFont typeface="Noto Sans Symbols"/>
              <a:buNone/>
              <a:defRPr sz="16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1000"/>
              </a:spcBef>
              <a:spcAft>
                <a:spcPts val="0"/>
              </a:spcAft>
              <a:buClr>
                <a:srgbClr val="AAA7BA"/>
              </a:buClr>
              <a:buFont typeface="Noto Sans Symbols"/>
              <a:buNone/>
              <a:defRPr sz="16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1000"/>
              </a:spcBef>
              <a:spcAft>
                <a:spcPts val="0"/>
              </a:spcAft>
              <a:buClr>
                <a:srgbClr val="AAA7BA"/>
              </a:buClr>
              <a:buFont typeface="Noto Sans Symbols"/>
              <a:buNone/>
              <a:defRPr sz="16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1000"/>
              </a:spcBef>
              <a:spcAft>
                <a:spcPts val="0"/>
              </a:spcAft>
              <a:buClr>
                <a:srgbClr val="AAA7BA"/>
              </a:buClr>
              <a:buFont typeface="Noto Sans Symbols"/>
              <a:buNone/>
              <a:defRPr sz="16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23" name="Shape 123"/>
          <p:cNvSpPr txBox="1">
            <a:spLocks noGrp="1"/>
          </p:cNvSpPr>
          <p:nvPr>
            <p:ph type="body" idx="3"/>
          </p:nvPr>
        </p:nvSpPr>
        <p:spPr>
          <a:xfrm>
            <a:off x="652462" y="4827210"/>
            <a:ext cx="2940049" cy="6591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1000"/>
              </a:spcBef>
              <a:spcAft>
                <a:spcPts val="0"/>
              </a:spcAft>
              <a:buClr>
                <a:srgbClr val="AAA7BA"/>
              </a:buClr>
              <a:buFont typeface="Noto Sans Symbols"/>
              <a:buNone/>
              <a:defRPr sz="14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1000"/>
              </a:spcBef>
              <a:spcAft>
                <a:spcPts val="0"/>
              </a:spcAft>
              <a:buClr>
                <a:srgbClr val="AAA7BA"/>
              </a:buClr>
              <a:buFont typeface="Noto Sans Symbols"/>
              <a:buNone/>
              <a:defRPr sz="1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1000"/>
              </a:spcBef>
              <a:spcAft>
                <a:spcPts val="0"/>
              </a:spcAft>
              <a:buClr>
                <a:srgbClr val="AAA7BA"/>
              </a:buClr>
              <a:buFont typeface="Noto Sans Symbols"/>
              <a:buNone/>
              <a:defRPr sz="10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1000"/>
              </a:spcBef>
              <a:spcAft>
                <a:spcPts val="0"/>
              </a:spcAft>
              <a:buClr>
                <a:srgbClr val="AAA7BA"/>
              </a:buClr>
              <a:buFont typeface="Noto Sans Symbols"/>
              <a:buNone/>
              <a:defRPr sz="9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1000"/>
              </a:spcBef>
              <a:spcAft>
                <a:spcPts val="0"/>
              </a:spcAft>
              <a:buClr>
                <a:srgbClr val="AAA7BA"/>
              </a:buClr>
              <a:buFont typeface="Noto Sans Symbols"/>
              <a:buNone/>
              <a:defRPr sz="9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1000"/>
              </a:spcBef>
              <a:spcAft>
                <a:spcPts val="0"/>
              </a:spcAft>
              <a:buClr>
                <a:srgbClr val="AAA7BA"/>
              </a:buClr>
              <a:buFont typeface="Noto Sans Symbols"/>
              <a:buNone/>
              <a:defRPr sz="9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1000"/>
              </a:spcBef>
              <a:spcAft>
                <a:spcPts val="0"/>
              </a:spcAft>
              <a:buClr>
                <a:srgbClr val="AAA7BA"/>
              </a:buClr>
              <a:buFont typeface="Noto Sans Symbols"/>
              <a:buNone/>
              <a:defRPr sz="9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1000"/>
              </a:spcBef>
              <a:spcAft>
                <a:spcPts val="0"/>
              </a:spcAft>
              <a:buClr>
                <a:srgbClr val="AAA7BA"/>
              </a:buClr>
              <a:buFont typeface="Noto Sans Symbols"/>
              <a:buNone/>
              <a:defRPr sz="9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1000"/>
              </a:spcBef>
              <a:spcAft>
                <a:spcPts val="0"/>
              </a:spcAft>
              <a:buClr>
                <a:srgbClr val="AAA7BA"/>
              </a:buClr>
              <a:buFont typeface="Noto Sans Symbols"/>
              <a:buNone/>
              <a:defRPr sz="9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24" name="Shape 124"/>
          <p:cNvSpPr txBox="1">
            <a:spLocks noGrp="1"/>
          </p:cNvSpPr>
          <p:nvPr>
            <p:ph type="body" idx="4"/>
          </p:nvPr>
        </p:nvSpPr>
        <p:spPr>
          <a:xfrm>
            <a:off x="3889375" y="4250948"/>
            <a:ext cx="2930525" cy="5762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1000"/>
              </a:spcBef>
              <a:spcAft>
                <a:spcPts val="0"/>
              </a:spcAft>
              <a:buClr>
                <a:srgbClr val="AAA7BA"/>
              </a:buClr>
              <a:buFont typeface="Noto Sans Symbols"/>
              <a:buNone/>
              <a:defRPr sz="2400" b="0" i="0" u="none" strike="noStrike" cap="none">
                <a:solidFill>
                  <a:srgbClr val="AAA7B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1000"/>
              </a:spcBef>
              <a:spcAft>
                <a:spcPts val="0"/>
              </a:spcAft>
              <a:buClr>
                <a:srgbClr val="AAA7BA"/>
              </a:buClr>
              <a:buFont typeface="Noto Sans Symbols"/>
              <a:buNone/>
              <a:defRPr sz="2000" b="1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1000"/>
              </a:spcBef>
              <a:spcAft>
                <a:spcPts val="0"/>
              </a:spcAft>
              <a:buClr>
                <a:srgbClr val="AAA7BA"/>
              </a:buClr>
              <a:buFont typeface="Noto Sans Symbols"/>
              <a:buNone/>
              <a:defRPr sz="1800" b="1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1000"/>
              </a:spcBef>
              <a:spcAft>
                <a:spcPts val="0"/>
              </a:spcAft>
              <a:buClr>
                <a:srgbClr val="AAA7BA"/>
              </a:buClr>
              <a:buFont typeface="Noto Sans Symbols"/>
              <a:buNone/>
              <a:defRPr sz="1600" b="1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1000"/>
              </a:spcBef>
              <a:spcAft>
                <a:spcPts val="0"/>
              </a:spcAft>
              <a:buClr>
                <a:srgbClr val="AAA7BA"/>
              </a:buClr>
              <a:buFont typeface="Noto Sans Symbols"/>
              <a:buNone/>
              <a:defRPr sz="1600" b="1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1000"/>
              </a:spcBef>
              <a:spcAft>
                <a:spcPts val="0"/>
              </a:spcAft>
              <a:buClr>
                <a:srgbClr val="AAA7BA"/>
              </a:buClr>
              <a:buFont typeface="Noto Sans Symbols"/>
              <a:buNone/>
              <a:defRPr sz="1600" b="1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1000"/>
              </a:spcBef>
              <a:spcAft>
                <a:spcPts val="0"/>
              </a:spcAft>
              <a:buClr>
                <a:srgbClr val="AAA7BA"/>
              </a:buClr>
              <a:buFont typeface="Noto Sans Symbols"/>
              <a:buNone/>
              <a:defRPr sz="1600" b="1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1000"/>
              </a:spcBef>
              <a:spcAft>
                <a:spcPts val="0"/>
              </a:spcAft>
              <a:buClr>
                <a:srgbClr val="AAA7BA"/>
              </a:buClr>
              <a:buFont typeface="Noto Sans Symbols"/>
              <a:buNone/>
              <a:defRPr sz="1600" b="1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1000"/>
              </a:spcBef>
              <a:spcAft>
                <a:spcPts val="0"/>
              </a:spcAft>
              <a:buClr>
                <a:srgbClr val="AAA7BA"/>
              </a:buClr>
              <a:buFont typeface="Noto Sans Symbols"/>
              <a:buNone/>
              <a:defRPr sz="1600" b="1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25" name="Shape 125"/>
          <p:cNvSpPr>
            <a:spLocks noGrp="1"/>
          </p:cNvSpPr>
          <p:nvPr>
            <p:ph type="pic" idx="5"/>
          </p:nvPr>
        </p:nvSpPr>
        <p:spPr>
          <a:xfrm>
            <a:off x="3889373" y="2209800"/>
            <a:ext cx="2930525" cy="1524000"/>
          </a:xfrm>
          <a:prstGeom prst="roundRect">
            <a:avLst>
              <a:gd name="adj" fmla="val 1858"/>
            </a:avLst>
          </a:prstGeom>
          <a:noFill/>
          <a:ln>
            <a:noFill/>
          </a:ln>
          <a:effectLst>
            <a:outerShdw blurRad="50799" dist="50800" dir="5400000" algn="tl" rotWithShape="0">
              <a:srgbClr val="000000">
                <a:alpha val="42745"/>
              </a:srgbClr>
            </a:outerShdw>
          </a:effectLst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1000"/>
              </a:spcBef>
              <a:spcAft>
                <a:spcPts val="0"/>
              </a:spcAft>
              <a:buClr>
                <a:srgbClr val="AAA7BA"/>
              </a:buClr>
              <a:buFont typeface="Noto Sans Symbols"/>
              <a:buNone/>
              <a:defRPr sz="16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1000"/>
              </a:spcBef>
              <a:spcAft>
                <a:spcPts val="0"/>
              </a:spcAft>
              <a:buClr>
                <a:srgbClr val="AAA7BA"/>
              </a:buClr>
              <a:buFont typeface="Noto Sans Symbols"/>
              <a:buNone/>
              <a:defRPr sz="16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1000"/>
              </a:spcBef>
              <a:spcAft>
                <a:spcPts val="0"/>
              </a:spcAft>
              <a:buClr>
                <a:srgbClr val="AAA7BA"/>
              </a:buClr>
              <a:buFont typeface="Noto Sans Symbols"/>
              <a:buNone/>
              <a:defRPr sz="16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1000"/>
              </a:spcBef>
              <a:spcAft>
                <a:spcPts val="0"/>
              </a:spcAft>
              <a:buClr>
                <a:srgbClr val="AAA7BA"/>
              </a:buClr>
              <a:buFont typeface="Noto Sans Symbols"/>
              <a:buNone/>
              <a:defRPr sz="16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1000"/>
              </a:spcBef>
              <a:spcAft>
                <a:spcPts val="0"/>
              </a:spcAft>
              <a:buClr>
                <a:srgbClr val="AAA7BA"/>
              </a:buClr>
              <a:buFont typeface="Noto Sans Symbols"/>
              <a:buNone/>
              <a:defRPr sz="16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1000"/>
              </a:spcBef>
              <a:spcAft>
                <a:spcPts val="0"/>
              </a:spcAft>
              <a:buClr>
                <a:srgbClr val="AAA7BA"/>
              </a:buClr>
              <a:buFont typeface="Noto Sans Symbols"/>
              <a:buNone/>
              <a:defRPr sz="16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1000"/>
              </a:spcBef>
              <a:spcAft>
                <a:spcPts val="0"/>
              </a:spcAft>
              <a:buClr>
                <a:srgbClr val="AAA7BA"/>
              </a:buClr>
              <a:buFont typeface="Noto Sans Symbols"/>
              <a:buNone/>
              <a:defRPr sz="16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1000"/>
              </a:spcBef>
              <a:spcAft>
                <a:spcPts val="0"/>
              </a:spcAft>
              <a:buClr>
                <a:srgbClr val="AAA7BA"/>
              </a:buClr>
              <a:buFont typeface="Noto Sans Symbols"/>
              <a:buNone/>
              <a:defRPr sz="16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1000"/>
              </a:spcBef>
              <a:spcAft>
                <a:spcPts val="0"/>
              </a:spcAft>
              <a:buClr>
                <a:srgbClr val="AAA7BA"/>
              </a:buClr>
              <a:buFont typeface="Noto Sans Symbols"/>
              <a:buNone/>
              <a:defRPr sz="16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26" name="Shape 126"/>
          <p:cNvSpPr txBox="1">
            <a:spLocks noGrp="1"/>
          </p:cNvSpPr>
          <p:nvPr>
            <p:ph type="body" idx="6"/>
          </p:nvPr>
        </p:nvSpPr>
        <p:spPr>
          <a:xfrm>
            <a:off x="3888021" y="4827210"/>
            <a:ext cx="2934406" cy="6591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1000"/>
              </a:spcBef>
              <a:spcAft>
                <a:spcPts val="0"/>
              </a:spcAft>
              <a:buClr>
                <a:srgbClr val="AAA7BA"/>
              </a:buClr>
              <a:buFont typeface="Noto Sans Symbols"/>
              <a:buNone/>
              <a:defRPr sz="14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1000"/>
              </a:spcBef>
              <a:spcAft>
                <a:spcPts val="0"/>
              </a:spcAft>
              <a:buClr>
                <a:srgbClr val="AAA7BA"/>
              </a:buClr>
              <a:buFont typeface="Noto Sans Symbols"/>
              <a:buNone/>
              <a:defRPr sz="1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1000"/>
              </a:spcBef>
              <a:spcAft>
                <a:spcPts val="0"/>
              </a:spcAft>
              <a:buClr>
                <a:srgbClr val="AAA7BA"/>
              </a:buClr>
              <a:buFont typeface="Noto Sans Symbols"/>
              <a:buNone/>
              <a:defRPr sz="10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1000"/>
              </a:spcBef>
              <a:spcAft>
                <a:spcPts val="0"/>
              </a:spcAft>
              <a:buClr>
                <a:srgbClr val="AAA7BA"/>
              </a:buClr>
              <a:buFont typeface="Noto Sans Symbols"/>
              <a:buNone/>
              <a:defRPr sz="9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1000"/>
              </a:spcBef>
              <a:spcAft>
                <a:spcPts val="0"/>
              </a:spcAft>
              <a:buClr>
                <a:srgbClr val="AAA7BA"/>
              </a:buClr>
              <a:buFont typeface="Noto Sans Symbols"/>
              <a:buNone/>
              <a:defRPr sz="9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1000"/>
              </a:spcBef>
              <a:spcAft>
                <a:spcPts val="0"/>
              </a:spcAft>
              <a:buClr>
                <a:srgbClr val="AAA7BA"/>
              </a:buClr>
              <a:buFont typeface="Noto Sans Symbols"/>
              <a:buNone/>
              <a:defRPr sz="9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1000"/>
              </a:spcBef>
              <a:spcAft>
                <a:spcPts val="0"/>
              </a:spcAft>
              <a:buClr>
                <a:srgbClr val="AAA7BA"/>
              </a:buClr>
              <a:buFont typeface="Noto Sans Symbols"/>
              <a:buNone/>
              <a:defRPr sz="9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1000"/>
              </a:spcBef>
              <a:spcAft>
                <a:spcPts val="0"/>
              </a:spcAft>
              <a:buClr>
                <a:srgbClr val="AAA7BA"/>
              </a:buClr>
              <a:buFont typeface="Noto Sans Symbols"/>
              <a:buNone/>
              <a:defRPr sz="9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1000"/>
              </a:spcBef>
              <a:spcAft>
                <a:spcPts val="0"/>
              </a:spcAft>
              <a:buClr>
                <a:srgbClr val="AAA7BA"/>
              </a:buClr>
              <a:buFont typeface="Noto Sans Symbols"/>
              <a:buNone/>
              <a:defRPr sz="9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27" name="Shape 127"/>
          <p:cNvSpPr txBox="1">
            <a:spLocks noGrp="1"/>
          </p:cNvSpPr>
          <p:nvPr>
            <p:ph type="body" idx="7"/>
          </p:nvPr>
        </p:nvSpPr>
        <p:spPr>
          <a:xfrm>
            <a:off x="7124700" y="4250948"/>
            <a:ext cx="2932112" cy="5762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1000"/>
              </a:spcBef>
              <a:spcAft>
                <a:spcPts val="0"/>
              </a:spcAft>
              <a:buClr>
                <a:srgbClr val="AAA7BA"/>
              </a:buClr>
              <a:buFont typeface="Noto Sans Symbols"/>
              <a:buNone/>
              <a:defRPr sz="2400" b="0" i="0" u="none" strike="noStrike" cap="none">
                <a:solidFill>
                  <a:srgbClr val="AAA7B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1000"/>
              </a:spcBef>
              <a:spcAft>
                <a:spcPts val="0"/>
              </a:spcAft>
              <a:buClr>
                <a:srgbClr val="AAA7BA"/>
              </a:buClr>
              <a:buFont typeface="Noto Sans Symbols"/>
              <a:buNone/>
              <a:defRPr sz="2000" b="1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1000"/>
              </a:spcBef>
              <a:spcAft>
                <a:spcPts val="0"/>
              </a:spcAft>
              <a:buClr>
                <a:srgbClr val="AAA7BA"/>
              </a:buClr>
              <a:buFont typeface="Noto Sans Symbols"/>
              <a:buNone/>
              <a:defRPr sz="1800" b="1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1000"/>
              </a:spcBef>
              <a:spcAft>
                <a:spcPts val="0"/>
              </a:spcAft>
              <a:buClr>
                <a:srgbClr val="AAA7BA"/>
              </a:buClr>
              <a:buFont typeface="Noto Sans Symbols"/>
              <a:buNone/>
              <a:defRPr sz="1600" b="1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1000"/>
              </a:spcBef>
              <a:spcAft>
                <a:spcPts val="0"/>
              </a:spcAft>
              <a:buClr>
                <a:srgbClr val="AAA7BA"/>
              </a:buClr>
              <a:buFont typeface="Noto Sans Symbols"/>
              <a:buNone/>
              <a:defRPr sz="1600" b="1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1000"/>
              </a:spcBef>
              <a:spcAft>
                <a:spcPts val="0"/>
              </a:spcAft>
              <a:buClr>
                <a:srgbClr val="AAA7BA"/>
              </a:buClr>
              <a:buFont typeface="Noto Sans Symbols"/>
              <a:buNone/>
              <a:defRPr sz="1600" b="1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1000"/>
              </a:spcBef>
              <a:spcAft>
                <a:spcPts val="0"/>
              </a:spcAft>
              <a:buClr>
                <a:srgbClr val="AAA7BA"/>
              </a:buClr>
              <a:buFont typeface="Noto Sans Symbols"/>
              <a:buNone/>
              <a:defRPr sz="1600" b="1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1000"/>
              </a:spcBef>
              <a:spcAft>
                <a:spcPts val="0"/>
              </a:spcAft>
              <a:buClr>
                <a:srgbClr val="AAA7BA"/>
              </a:buClr>
              <a:buFont typeface="Noto Sans Symbols"/>
              <a:buNone/>
              <a:defRPr sz="1600" b="1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1000"/>
              </a:spcBef>
              <a:spcAft>
                <a:spcPts val="0"/>
              </a:spcAft>
              <a:buClr>
                <a:srgbClr val="AAA7BA"/>
              </a:buClr>
              <a:buFont typeface="Noto Sans Symbols"/>
              <a:buNone/>
              <a:defRPr sz="1600" b="1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28" name="Shape 128"/>
          <p:cNvSpPr>
            <a:spLocks noGrp="1"/>
          </p:cNvSpPr>
          <p:nvPr>
            <p:ph type="pic" idx="8"/>
          </p:nvPr>
        </p:nvSpPr>
        <p:spPr>
          <a:xfrm>
            <a:off x="7124699" y="2209800"/>
            <a:ext cx="2932112" cy="1524000"/>
          </a:xfrm>
          <a:prstGeom prst="roundRect">
            <a:avLst>
              <a:gd name="adj" fmla="val 1858"/>
            </a:avLst>
          </a:prstGeom>
          <a:noFill/>
          <a:ln>
            <a:noFill/>
          </a:ln>
          <a:effectLst>
            <a:outerShdw blurRad="50799" dist="50800" dir="5400000" algn="tl" rotWithShape="0">
              <a:srgbClr val="000000">
                <a:alpha val="42745"/>
              </a:srgbClr>
            </a:outerShdw>
          </a:effectLst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1000"/>
              </a:spcBef>
              <a:spcAft>
                <a:spcPts val="0"/>
              </a:spcAft>
              <a:buClr>
                <a:srgbClr val="AAA7BA"/>
              </a:buClr>
              <a:buFont typeface="Noto Sans Symbols"/>
              <a:buNone/>
              <a:defRPr sz="16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1000"/>
              </a:spcBef>
              <a:spcAft>
                <a:spcPts val="0"/>
              </a:spcAft>
              <a:buClr>
                <a:srgbClr val="AAA7BA"/>
              </a:buClr>
              <a:buFont typeface="Noto Sans Symbols"/>
              <a:buNone/>
              <a:defRPr sz="16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1000"/>
              </a:spcBef>
              <a:spcAft>
                <a:spcPts val="0"/>
              </a:spcAft>
              <a:buClr>
                <a:srgbClr val="AAA7BA"/>
              </a:buClr>
              <a:buFont typeface="Noto Sans Symbols"/>
              <a:buNone/>
              <a:defRPr sz="16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1000"/>
              </a:spcBef>
              <a:spcAft>
                <a:spcPts val="0"/>
              </a:spcAft>
              <a:buClr>
                <a:srgbClr val="AAA7BA"/>
              </a:buClr>
              <a:buFont typeface="Noto Sans Symbols"/>
              <a:buNone/>
              <a:defRPr sz="16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1000"/>
              </a:spcBef>
              <a:spcAft>
                <a:spcPts val="0"/>
              </a:spcAft>
              <a:buClr>
                <a:srgbClr val="AAA7BA"/>
              </a:buClr>
              <a:buFont typeface="Noto Sans Symbols"/>
              <a:buNone/>
              <a:defRPr sz="16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1000"/>
              </a:spcBef>
              <a:spcAft>
                <a:spcPts val="0"/>
              </a:spcAft>
              <a:buClr>
                <a:srgbClr val="AAA7BA"/>
              </a:buClr>
              <a:buFont typeface="Noto Sans Symbols"/>
              <a:buNone/>
              <a:defRPr sz="16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1000"/>
              </a:spcBef>
              <a:spcAft>
                <a:spcPts val="0"/>
              </a:spcAft>
              <a:buClr>
                <a:srgbClr val="AAA7BA"/>
              </a:buClr>
              <a:buFont typeface="Noto Sans Symbols"/>
              <a:buNone/>
              <a:defRPr sz="16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1000"/>
              </a:spcBef>
              <a:spcAft>
                <a:spcPts val="0"/>
              </a:spcAft>
              <a:buClr>
                <a:srgbClr val="AAA7BA"/>
              </a:buClr>
              <a:buFont typeface="Noto Sans Symbols"/>
              <a:buNone/>
              <a:defRPr sz="16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1000"/>
              </a:spcBef>
              <a:spcAft>
                <a:spcPts val="0"/>
              </a:spcAft>
              <a:buClr>
                <a:srgbClr val="AAA7BA"/>
              </a:buClr>
              <a:buFont typeface="Noto Sans Symbols"/>
              <a:buNone/>
              <a:defRPr sz="16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29" name="Shape 129"/>
          <p:cNvSpPr txBox="1">
            <a:spLocks noGrp="1"/>
          </p:cNvSpPr>
          <p:nvPr>
            <p:ph type="body" idx="9"/>
          </p:nvPr>
        </p:nvSpPr>
        <p:spPr>
          <a:xfrm>
            <a:off x="7124575" y="4827207"/>
            <a:ext cx="2935996" cy="6591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1000"/>
              </a:spcBef>
              <a:spcAft>
                <a:spcPts val="0"/>
              </a:spcAft>
              <a:buClr>
                <a:srgbClr val="AAA7BA"/>
              </a:buClr>
              <a:buFont typeface="Noto Sans Symbols"/>
              <a:buNone/>
              <a:defRPr sz="14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1000"/>
              </a:spcBef>
              <a:spcAft>
                <a:spcPts val="0"/>
              </a:spcAft>
              <a:buClr>
                <a:srgbClr val="AAA7BA"/>
              </a:buClr>
              <a:buFont typeface="Noto Sans Symbols"/>
              <a:buNone/>
              <a:defRPr sz="1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1000"/>
              </a:spcBef>
              <a:spcAft>
                <a:spcPts val="0"/>
              </a:spcAft>
              <a:buClr>
                <a:srgbClr val="AAA7BA"/>
              </a:buClr>
              <a:buFont typeface="Noto Sans Symbols"/>
              <a:buNone/>
              <a:defRPr sz="10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1000"/>
              </a:spcBef>
              <a:spcAft>
                <a:spcPts val="0"/>
              </a:spcAft>
              <a:buClr>
                <a:srgbClr val="AAA7BA"/>
              </a:buClr>
              <a:buFont typeface="Noto Sans Symbols"/>
              <a:buNone/>
              <a:defRPr sz="9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1000"/>
              </a:spcBef>
              <a:spcAft>
                <a:spcPts val="0"/>
              </a:spcAft>
              <a:buClr>
                <a:srgbClr val="AAA7BA"/>
              </a:buClr>
              <a:buFont typeface="Noto Sans Symbols"/>
              <a:buNone/>
              <a:defRPr sz="9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1000"/>
              </a:spcBef>
              <a:spcAft>
                <a:spcPts val="0"/>
              </a:spcAft>
              <a:buClr>
                <a:srgbClr val="AAA7BA"/>
              </a:buClr>
              <a:buFont typeface="Noto Sans Symbols"/>
              <a:buNone/>
              <a:defRPr sz="9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1000"/>
              </a:spcBef>
              <a:spcAft>
                <a:spcPts val="0"/>
              </a:spcAft>
              <a:buClr>
                <a:srgbClr val="AAA7BA"/>
              </a:buClr>
              <a:buFont typeface="Noto Sans Symbols"/>
              <a:buNone/>
              <a:defRPr sz="9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1000"/>
              </a:spcBef>
              <a:spcAft>
                <a:spcPts val="0"/>
              </a:spcAft>
              <a:buClr>
                <a:srgbClr val="AAA7BA"/>
              </a:buClr>
              <a:buFont typeface="Noto Sans Symbols"/>
              <a:buNone/>
              <a:defRPr sz="9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1000"/>
              </a:spcBef>
              <a:spcAft>
                <a:spcPts val="0"/>
              </a:spcAft>
              <a:buClr>
                <a:srgbClr val="AAA7BA"/>
              </a:buClr>
              <a:buFont typeface="Noto Sans Symbols"/>
              <a:buNone/>
              <a:defRPr sz="9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cxnSp>
        <p:nvCxnSpPr>
          <p:cNvPr id="130" name="Shape 130"/>
          <p:cNvCxnSpPr/>
          <p:nvPr/>
        </p:nvCxnSpPr>
        <p:spPr>
          <a:xfrm>
            <a:off x="3726142" y="2133600"/>
            <a:ext cx="0" cy="3962399"/>
          </a:xfrm>
          <a:prstGeom prst="straightConnector1">
            <a:avLst/>
          </a:prstGeom>
          <a:noFill/>
          <a:ln w="12700" cap="flat" cmpd="sng">
            <a:solidFill>
              <a:srgbClr val="AAA7BA">
                <a:alpha val="40000"/>
              </a:srgbClr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31" name="Shape 131"/>
          <p:cNvCxnSpPr/>
          <p:nvPr/>
        </p:nvCxnSpPr>
        <p:spPr>
          <a:xfrm>
            <a:off x="6962227" y="2133600"/>
            <a:ext cx="0" cy="3966881"/>
          </a:xfrm>
          <a:prstGeom prst="straightConnector1">
            <a:avLst/>
          </a:prstGeom>
          <a:noFill/>
          <a:ln w="12700" cap="flat" cmpd="sng">
            <a:solidFill>
              <a:srgbClr val="AAA7BA">
                <a:alpha val="40000"/>
              </a:srgbClr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32" name="Shape 132"/>
          <p:cNvSpPr txBox="1">
            <a:spLocks noGrp="1"/>
          </p:cNvSpPr>
          <p:nvPr>
            <p:ph type="dt" idx="10"/>
          </p:nvPr>
        </p:nvSpPr>
        <p:spPr>
          <a:xfrm rot="5400000">
            <a:off x="10155639" y="1790700"/>
            <a:ext cx="990598" cy="30479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100" b="0" i="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33" name="Shape 133"/>
          <p:cNvSpPr txBox="1">
            <a:spLocks noGrp="1"/>
          </p:cNvSpPr>
          <p:nvPr>
            <p:ph type="ftr" idx="11"/>
          </p:nvPr>
        </p:nvSpPr>
        <p:spPr>
          <a:xfrm rot="5400000">
            <a:off x="8951573" y="3225296"/>
            <a:ext cx="3859794" cy="30480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None/>
              <a:defRPr sz="1100" b="0" i="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34" name="Shape 134"/>
          <p:cNvSpPr txBox="1">
            <a:spLocks noGrp="1"/>
          </p:cNvSpPr>
          <p:nvPr>
            <p:ph type="sldNum" idx="12"/>
          </p:nvPr>
        </p:nvSpPr>
        <p:spPr>
          <a:xfrm>
            <a:off x="10352539" y="295729"/>
            <a:ext cx="838198" cy="76768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2800" b="0" i="0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en-US" sz="2800" b="0" i="0">
              <a:solidFill>
                <a:srgbClr val="FFFFF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>
  <p:cSld name="Title and Vertical Text"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 txBox="1">
            <a:spLocks noGrp="1"/>
          </p:cNvSpPr>
          <p:nvPr>
            <p:ph type="title"/>
          </p:nvPr>
        </p:nvSpPr>
        <p:spPr>
          <a:xfrm>
            <a:off x="646110" y="452718"/>
            <a:ext cx="9404723" cy="140053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Clr>
                <a:schemeClr val="lt2"/>
              </a:buClr>
              <a:buFont typeface="Century Gothic"/>
              <a:buNone/>
              <a:defRPr sz="4200" b="0" i="0" u="none" strike="noStrike" cap="none">
                <a:solidFill>
                  <a:schemeClr val="lt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137" name="Shape 137"/>
          <p:cNvSpPr txBox="1">
            <a:spLocks noGrp="1"/>
          </p:cNvSpPr>
          <p:nvPr>
            <p:ph type="body" idx="1"/>
          </p:nvPr>
        </p:nvSpPr>
        <p:spPr>
          <a:xfrm rot="5400000">
            <a:off x="3478842" y="-322612"/>
            <a:ext cx="4195480" cy="894654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241300" algn="l" rtl="0">
              <a:spcBef>
                <a:spcPts val="1000"/>
              </a:spcBef>
              <a:spcAft>
                <a:spcPts val="0"/>
              </a:spcAft>
              <a:buClr>
                <a:srgbClr val="AAA7BA"/>
              </a:buClr>
              <a:buSzPct val="80000"/>
              <a:buFont typeface="Noto Sans Symbols"/>
              <a:buChar char="▶"/>
              <a:defRPr sz="20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742950" marR="0" lvl="1" indent="-194309" algn="l" rtl="0">
              <a:spcBef>
                <a:spcPts val="1000"/>
              </a:spcBef>
              <a:spcAft>
                <a:spcPts val="0"/>
              </a:spcAft>
              <a:buClr>
                <a:srgbClr val="AAA7BA"/>
              </a:buClr>
              <a:buSzPct val="79999"/>
              <a:buFont typeface="Noto Sans Symbols"/>
              <a:buChar char="▶"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143000" marR="0" lvl="2" indent="-147319" algn="l" rtl="0">
              <a:spcBef>
                <a:spcPts val="1000"/>
              </a:spcBef>
              <a:spcAft>
                <a:spcPts val="0"/>
              </a:spcAft>
              <a:buClr>
                <a:srgbClr val="AAA7BA"/>
              </a:buClr>
              <a:buSzPct val="80000"/>
              <a:buFont typeface="Noto Sans Symbols"/>
              <a:buChar char="▶"/>
              <a:defRPr sz="16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600200" marR="0" lvl="3" indent="-157480" algn="l" rtl="0">
              <a:spcBef>
                <a:spcPts val="1000"/>
              </a:spcBef>
              <a:spcAft>
                <a:spcPts val="0"/>
              </a:spcAft>
              <a:buClr>
                <a:srgbClr val="AAA7BA"/>
              </a:buClr>
              <a:buSzPct val="80000"/>
              <a:buFont typeface="Noto Sans Symbols"/>
              <a:buChar char="▶"/>
              <a:defRPr sz="14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057400" marR="0" lvl="4" indent="-157479" algn="l" rtl="0">
              <a:spcBef>
                <a:spcPts val="1000"/>
              </a:spcBef>
              <a:spcAft>
                <a:spcPts val="0"/>
              </a:spcAft>
              <a:buClr>
                <a:srgbClr val="AAA7BA"/>
              </a:buClr>
              <a:buSzPct val="80000"/>
              <a:buFont typeface="Noto Sans Symbols"/>
              <a:buChar char="▶"/>
              <a:defRPr sz="14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506000" marR="0" lvl="5" indent="-161579" algn="l" rtl="0">
              <a:spcBef>
                <a:spcPts val="1000"/>
              </a:spcBef>
              <a:spcAft>
                <a:spcPts val="0"/>
              </a:spcAft>
              <a:buClr>
                <a:srgbClr val="AAA7BA"/>
              </a:buClr>
              <a:buSzPct val="80000"/>
              <a:buFont typeface="Noto Sans Symbols"/>
              <a:buChar char="▶"/>
              <a:defRPr sz="14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971800" marR="0" lvl="6" indent="-157479" algn="l" rtl="0">
              <a:spcBef>
                <a:spcPts val="1000"/>
              </a:spcBef>
              <a:spcAft>
                <a:spcPts val="0"/>
              </a:spcAft>
              <a:buClr>
                <a:srgbClr val="AAA7BA"/>
              </a:buClr>
              <a:buSzPct val="80000"/>
              <a:buFont typeface="Noto Sans Symbols"/>
              <a:buChar char="▶"/>
              <a:defRPr sz="14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429000" marR="0" lvl="7" indent="-157479" algn="l" rtl="0">
              <a:spcBef>
                <a:spcPts val="1000"/>
              </a:spcBef>
              <a:spcAft>
                <a:spcPts val="0"/>
              </a:spcAft>
              <a:buClr>
                <a:srgbClr val="AAA7BA"/>
              </a:buClr>
              <a:buSzPct val="80000"/>
              <a:buFont typeface="Noto Sans Symbols"/>
              <a:buChar char="▶"/>
              <a:defRPr sz="14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886200" marR="0" lvl="8" indent="-157479" algn="l" rtl="0">
              <a:spcBef>
                <a:spcPts val="1000"/>
              </a:spcBef>
              <a:spcAft>
                <a:spcPts val="0"/>
              </a:spcAft>
              <a:buClr>
                <a:srgbClr val="AAA7BA"/>
              </a:buClr>
              <a:buSzPct val="80000"/>
              <a:buFont typeface="Noto Sans Symbols"/>
              <a:buChar char="▶"/>
              <a:defRPr sz="14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38" name="Shape 138"/>
          <p:cNvSpPr txBox="1">
            <a:spLocks noGrp="1"/>
          </p:cNvSpPr>
          <p:nvPr>
            <p:ph type="dt" idx="10"/>
          </p:nvPr>
        </p:nvSpPr>
        <p:spPr>
          <a:xfrm rot="5400000">
            <a:off x="10155639" y="1790700"/>
            <a:ext cx="990598" cy="30479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100" b="0" i="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39" name="Shape 139"/>
          <p:cNvSpPr txBox="1">
            <a:spLocks noGrp="1"/>
          </p:cNvSpPr>
          <p:nvPr>
            <p:ph type="ftr" idx="11"/>
          </p:nvPr>
        </p:nvSpPr>
        <p:spPr>
          <a:xfrm rot="5400000">
            <a:off x="8951573" y="3225296"/>
            <a:ext cx="3859794" cy="30480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None/>
              <a:defRPr sz="1100" b="0" i="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40" name="Shape 140"/>
          <p:cNvSpPr txBox="1">
            <a:spLocks noGrp="1"/>
          </p:cNvSpPr>
          <p:nvPr>
            <p:ph type="sldNum" idx="12"/>
          </p:nvPr>
        </p:nvSpPr>
        <p:spPr>
          <a:xfrm>
            <a:off x="10352539" y="295729"/>
            <a:ext cx="838198" cy="76768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2800" b="0" i="0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en-US" sz="2800" b="0" i="0">
              <a:solidFill>
                <a:srgbClr val="FFFFF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>
  <p:cSld name="Vertical Title and Text"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hape 142"/>
          <p:cNvSpPr txBox="1">
            <a:spLocks noGrp="1"/>
          </p:cNvSpPr>
          <p:nvPr>
            <p:ph type="title"/>
          </p:nvPr>
        </p:nvSpPr>
        <p:spPr>
          <a:xfrm rot="5400000">
            <a:off x="6267450" y="2466974"/>
            <a:ext cx="5826124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lt2"/>
              </a:buClr>
              <a:buFont typeface="Century Gothic"/>
              <a:buNone/>
              <a:defRPr sz="4200" b="0" i="0" u="none" strike="noStrike" cap="none">
                <a:solidFill>
                  <a:schemeClr val="lt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143" name="Shape 143"/>
          <p:cNvSpPr txBox="1">
            <a:spLocks noGrp="1"/>
          </p:cNvSpPr>
          <p:nvPr>
            <p:ph type="body" idx="1"/>
          </p:nvPr>
        </p:nvSpPr>
        <p:spPr>
          <a:xfrm rot="5400000">
            <a:off x="1679574" y="-139698"/>
            <a:ext cx="5368924" cy="74231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241300" algn="l" rtl="0">
              <a:spcBef>
                <a:spcPts val="1000"/>
              </a:spcBef>
              <a:spcAft>
                <a:spcPts val="0"/>
              </a:spcAft>
              <a:buClr>
                <a:srgbClr val="AAA7BA"/>
              </a:buClr>
              <a:buSzPct val="80000"/>
              <a:buFont typeface="Noto Sans Symbols"/>
              <a:buChar char="▶"/>
              <a:defRPr sz="20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742950" marR="0" lvl="1" indent="-194309" algn="l" rtl="0">
              <a:spcBef>
                <a:spcPts val="1000"/>
              </a:spcBef>
              <a:spcAft>
                <a:spcPts val="0"/>
              </a:spcAft>
              <a:buClr>
                <a:srgbClr val="AAA7BA"/>
              </a:buClr>
              <a:buSzPct val="79999"/>
              <a:buFont typeface="Noto Sans Symbols"/>
              <a:buChar char="▶"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143000" marR="0" lvl="2" indent="-147319" algn="l" rtl="0">
              <a:spcBef>
                <a:spcPts val="1000"/>
              </a:spcBef>
              <a:spcAft>
                <a:spcPts val="0"/>
              </a:spcAft>
              <a:buClr>
                <a:srgbClr val="AAA7BA"/>
              </a:buClr>
              <a:buSzPct val="80000"/>
              <a:buFont typeface="Noto Sans Symbols"/>
              <a:buChar char="▶"/>
              <a:defRPr sz="16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600200" marR="0" lvl="3" indent="-157480" algn="l" rtl="0">
              <a:spcBef>
                <a:spcPts val="1000"/>
              </a:spcBef>
              <a:spcAft>
                <a:spcPts val="0"/>
              </a:spcAft>
              <a:buClr>
                <a:srgbClr val="AAA7BA"/>
              </a:buClr>
              <a:buSzPct val="80000"/>
              <a:buFont typeface="Noto Sans Symbols"/>
              <a:buChar char="▶"/>
              <a:defRPr sz="14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057400" marR="0" lvl="4" indent="-157479" algn="l" rtl="0">
              <a:spcBef>
                <a:spcPts val="1000"/>
              </a:spcBef>
              <a:spcAft>
                <a:spcPts val="0"/>
              </a:spcAft>
              <a:buClr>
                <a:srgbClr val="AAA7BA"/>
              </a:buClr>
              <a:buSzPct val="80000"/>
              <a:buFont typeface="Noto Sans Symbols"/>
              <a:buChar char="▶"/>
              <a:defRPr sz="14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506000" marR="0" lvl="5" indent="-161579" algn="l" rtl="0">
              <a:spcBef>
                <a:spcPts val="1000"/>
              </a:spcBef>
              <a:spcAft>
                <a:spcPts val="0"/>
              </a:spcAft>
              <a:buClr>
                <a:srgbClr val="AAA7BA"/>
              </a:buClr>
              <a:buSzPct val="80000"/>
              <a:buFont typeface="Noto Sans Symbols"/>
              <a:buChar char="▶"/>
              <a:defRPr sz="14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971800" marR="0" lvl="6" indent="-157479" algn="l" rtl="0">
              <a:spcBef>
                <a:spcPts val="1000"/>
              </a:spcBef>
              <a:spcAft>
                <a:spcPts val="0"/>
              </a:spcAft>
              <a:buClr>
                <a:srgbClr val="AAA7BA"/>
              </a:buClr>
              <a:buSzPct val="80000"/>
              <a:buFont typeface="Noto Sans Symbols"/>
              <a:buChar char="▶"/>
              <a:defRPr sz="14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429000" marR="0" lvl="7" indent="-157479" algn="l" rtl="0">
              <a:spcBef>
                <a:spcPts val="1000"/>
              </a:spcBef>
              <a:spcAft>
                <a:spcPts val="0"/>
              </a:spcAft>
              <a:buClr>
                <a:srgbClr val="AAA7BA"/>
              </a:buClr>
              <a:buSzPct val="80000"/>
              <a:buFont typeface="Noto Sans Symbols"/>
              <a:buChar char="▶"/>
              <a:defRPr sz="14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886200" marR="0" lvl="8" indent="-157479" algn="l" rtl="0">
              <a:spcBef>
                <a:spcPts val="1000"/>
              </a:spcBef>
              <a:spcAft>
                <a:spcPts val="0"/>
              </a:spcAft>
              <a:buClr>
                <a:srgbClr val="AAA7BA"/>
              </a:buClr>
              <a:buSzPct val="80000"/>
              <a:buFont typeface="Noto Sans Symbols"/>
              <a:buChar char="▶"/>
              <a:defRPr sz="14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44" name="Shape 144"/>
          <p:cNvSpPr txBox="1">
            <a:spLocks noGrp="1"/>
          </p:cNvSpPr>
          <p:nvPr>
            <p:ph type="dt" idx="10"/>
          </p:nvPr>
        </p:nvSpPr>
        <p:spPr>
          <a:xfrm rot="5400000">
            <a:off x="10155639" y="1790700"/>
            <a:ext cx="990598" cy="30479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100" b="0" i="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45" name="Shape 145"/>
          <p:cNvSpPr txBox="1">
            <a:spLocks noGrp="1"/>
          </p:cNvSpPr>
          <p:nvPr>
            <p:ph type="ftr" idx="11"/>
          </p:nvPr>
        </p:nvSpPr>
        <p:spPr>
          <a:xfrm rot="5400000">
            <a:off x="8951573" y="3225296"/>
            <a:ext cx="3859794" cy="30480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None/>
              <a:defRPr sz="1100" b="0" i="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46" name="Shape 146"/>
          <p:cNvSpPr txBox="1">
            <a:spLocks noGrp="1"/>
          </p:cNvSpPr>
          <p:nvPr>
            <p:ph type="sldNum" idx="12"/>
          </p:nvPr>
        </p:nvSpPr>
        <p:spPr>
          <a:xfrm>
            <a:off x="10352539" y="295729"/>
            <a:ext cx="838198" cy="76768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2800" b="0" i="0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en-US" sz="2800" b="0" i="0">
              <a:solidFill>
                <a:srgbClr val="FFFFF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 Slide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>
            <a:spLocks noGrp="1"/>
          </p:cNvSpPr>
          <p:nvPr>
            <p:ph type="ctrTitle"/>
          </p:nvPr>
        </p:nvSpPr>
        <p:spPr>
          <a:xfrm>
            <a:off x="1154954" y="1447800"/>
            <a:ext cx="8825657" cy="332958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lt2"/>
              </a:buClr>
              <a:buFont typeface="Century Gothic"/>
              <a:buNone/>
              <a:defRPr sz="7200" b="0" i="0" u="none" strike="noStrike" cap="none">
                <a:solidFill>
                  <a:schemeClr val="lt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subTitle" idx="1"/>
          </p:nvPr>
        </p:nvSpPr>
        <p:spPr>
          <a:xfrm>
            <a:off x="1154954" y="4777380"/>
            <a:ext cx="8825657" cy="86142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1000"/>
              </a:spcBef>
              <a:spcAft>
                <a:spcPts val="0"/>
              </a:spcAft>
              <a:buClr>
                <a:srgbClr val="AAA7BA"/>
              </a:buClr>
              <a:buFont typeface="Noto Sans Symbols"/>
              <a:buNone/>
              <a:defRPr sz="2000" b="0" i="0" u="none" strike="noStrike" cap="none">
                <a:solidFill>
                  <a:srgbClr val="AAA7B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ctr" rtl="0">
              <a:spcBef>
                <a:spcPts val="1000"/>
              </a:spcBef>
              <a:spcAft>
                <a:spcPts val="0"/>
              </a:spcAft>
              <a:buClr>
                <a:srgbClr val="AAA7BA"/>
              </a:buClr>
              <a:buFont typeface="Noto Sans Symbols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ctr" rtl="0">
              <a:spcBef>
                <a:spcPts val="1000"/>
              </a:spcBef>
              <a:spcAft>
                <a:spcPts val="0"/>
              </a:spcAft>
              <a:buClr>
                <a:srgbClr val="AAA7BA"/>
              </a:buClr>
              <a:buFont typeface="Noto Sans Symbols"/>
              <a:buNone/>
              <a:defRPr sz="16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ctr" rtl="0">
              <a:spcBef>
                <a:spcPts val="1000"/>
              </a:spcBef>
              <a:spcAft>
                <a:spcPts val="0"/>
              </a:spcAft>
              <a:buClr>
                <a:srgbClr val="AAA7BA"/>
              </a:buClr>
              <a:buFont typeface="Noto Sans Symbols"/>
              <a:buNone/>
              <a:defRPr sz="14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ctr" rtl="0">
              <a:spcBef>
                <a:spcPts val="1000"/>
              </a:spcBef>
              <a:spcAft>
                <a:spcPts val="0"/>
              </a:spcAft>
              <a:buClr>
                <a:srgbClr val="AAA7BA"/>
              </a:buClr>
              <a:buFont typeface="Noto Sans Symbols"/>
              <a:buNone/>
              <a:defRPr sz="14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ctr" rtl="0">
              <a:spcBef>
                <a:spcPts val="1000"/>
              </a:spcBef>
              <a:spcAft>
                <a:spcPts val="0"/>
              </a:spcAft>
              <a:buClr>
                <a:srgbClr val="AAA7BA"/>
              </a:buClr>
              <a:buFont typeface="Noto Sans Symbols"/>
              <a:buNone/>
              <a:defRPr sz="14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ctr" rtl="0">
              <a:spcBef>
                <a:spcPts val="1000"/>
              </a:spcBef>
              <a:spcAft>
                <a:spcPts val="0"/>
              </a:spcAft>
              <a:buClr>
                <a:srgbClr val="AAA7BA"/>
              </a:buClr>
              <a:buFont typeface="Noto Sans Symbols"/>
              <a:buNone/>
              <a:defRPr sz="14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ctr" rtl="0">
              <a:spcBef>
                <a:spcPts val="1000"/>
              </a:spcBef>
              <a:spcAft>
                <a:spcPts val="0"/>
              </a:spcAft>
              <a:buClr>
                <a:srgbClr val="AAA7BA"/>
              </a:buClr>
              <a:buFont typeface="Noto Sans Symbols"/>
              <a:buNone/>
              <a:defRPr sz="14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ctr" rtl="0">
              <a:spcBef>
                <a:spcPts val="1000"/>
              </a:spcBef>
              <a:spcAft>
                <a:spcPts val="0"/>
              </a:spcAft>
              <a:buClr>
                <a:srgbClr val="AAA7BA"/>
              </a:buClr>
              <a:buFont typeface="Noto Sans Symbols"/>
              <a:buNone/>
              <a:defRPr sz="14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dt" idx="10"/>
          </p:nvPr>
        </p:nvSpPr>
        <p:spPr>
          <a:xfrm rot="5400000">
            <a:off x="10155639" y="1790700"/>
            <a:ext cx="990598" cy="30479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100" b="0" i="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ftr" idx="11"/>
          </p:nvPr>
        </p:nvSpPr>
        <p:spPr>
          <a:xfrm rot="5400000">
            <a:off x="8951573" y="3225296"/>
            <a:ext cx="3859794" cy="30480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None/>
              <a:defRPr sz="1100" b="0" i="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sldNum" idx="12"/>
          </p:nvPr>
        </p:nvSpPr>
        <p:spPr>
          <a:xfrm>
            <a:off x="10352539" y="295729"/>
            <a:ext cx="838198" cy="76768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2800" b="0" i="0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en-US" sz="2800" b="0" i="0">
              <a:solidFill>
                <a:srgbClr val="FFFFF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>
  <p:cSld name="Section Header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>
            <a:spLocks noGrp="1"/>
          </p:cNvSpPr>
          <p:nvPr>
            <p:ph type="title"/>
          </p:nvPr>
        </p:nvSpPr>
        <p:spPr>
          <a:xfrm>
            <a:off x="1154955" y="2861733"/>
            <a:ext cx="8825657" cy="191564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lt2"/>
              </a:buClr>
              <a:buFont typeface="Century Gothic"/>
              <a:buNone/>
              <a:defRPr sz="4000" b="0" i="0" u="none" strike="noStrike" cap="none">
                <a:solidFill>
                  <a:schemeClr val="lt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body" idx="1"/>
          </p:nvPr>
        </p:nvSpPr>
        <p:spPr>
          <a:xfrm>
            <a:off x="1154954" y="4777380"/>
            <a:ext cx="8825657" cy="860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1000"/>
              </a:spcBef>
              <a:spcAft>
                <a:spcPts val="0"/>
              </a:spcAft>
              <a:buClr>
                <a:srgbClr val="AAA7BA"/>
              </a:buClr>
              <a:buFont typeface="Noto Sans Symbols"/>
              <a:buNone/>
              <a:defRPr sz="2000" b="0" i="0" u="none" strike="noStrike" cap="none">
                <a:solidFill>
                  <a:srgbClr val="AAA7B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1000"/>
              </a:spcBef>
              <a:spcAft>
                <a:spcPts val="0"/>
              </a:spcAft>
              <a:buClr>
                <a:srgbClr val="AAA7BA"/>
              </a:buClr>
              <a:buFont typeface="Noto Sans Symbols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1000"/>
              </a:spcBef>
              <a:spcAft>
                <a:spcPts val="0"/>
              </a:spcAft>
              <a:buClr>
                <a:srgbClr val="AAA7BA"/>
              </a:buClr>
              <a:buFont typeface="Noto Sans Symbols"/>
              <a:buNone/>
              <a:defRPr sz="16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1000"/>
              </a:spcBef>
              <a:spcAft>
                <a:spcPts val="0"/>
              </a:spcAft>
              <a:buClr>
                <a:srgbClr val="AAA7BA"/>
              </a:buClr>
              <a:buFont typeface="Noto Sans Symbols"/>
              <a:buNone/>
              <a:defRPr sz="14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1000"/>
              </a:spcBef>
              <a:spcAft>
                <a:spcPts val="0"/>
              </a:spcAft>
              <a:buClr>
                <a:srgbClr val="AAA7BA"/>
              </a:buClr>
              <a:buFont typeface="Noto Sans Symbols"/>
              <a:buNone/>
              <a:defRPr sz="14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1000"/>
              </a:spcBef>
              <a:spcAft>
                <a:spcPts val="0"/>
              </a:spcAft>
              <a:buClr>
                <a:srgbClr val="AAA7BA"/>
              </a:buClr>
              <a:buFont typeface="Noto Sans Symbols"/>
              <a:buNone/>
              <a:defRPr sz="14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1000"/>
              </a:spcBef>
              <a:spcAft>
                <a:spcPts val="0"/>
              </a:spcAft>
              <a:buClr>
                <a:srgbClr val="AAA7BA"/>
              </a:buClr>
              <a:buFont typeface="Noto Sans Symbols"/>
              <a:buNone/>
              <a:defRPr sz="14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1000"/>
              </a:spcBef>
              <a:spcAft>
                <a:spcPts val="0"/>
              </a:spcAft>
              <a:buClr>
                <a:srgbClr val="AAA7BA"/>
              </a:buClr>
              <a:buFont typeface="Noto Sans Symbols"/>
              <a:buNone/>
              <a:defRPr sz="14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1000"/>
              </a:spcBef>
              <a:spcAft>
                <a:spcPts val="0"/>
              </a:spcAft>
              <a:buClr>
                <a:srgbClr val="AAA7BA"/>
              </a:buClr>
              <a:buFont typeface="Noto Sans Symbols"/>
              <a:buNone/>
              <a:defRPr sz="14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dt" idx="10"/>
          </p:nvPr>
        </p:nvSpPr>
        <p:spPr>
          <a:xfrm rot="5400000">
            <a:off x="10155639" y="1790700"/>
            <a:ext cx="990598" cy="30479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100" b="0" i="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ftr" idx="11"/>
          </p:nvPr>
        </p:nvSpPr>
        <p:spPr>
          <a:xfrm rot="5400000">
            <a:off x="8951573" y="3225296"/>
            <a:ext cx="3859794" cy="30480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None/>
              <a:defRPr sz="1100" b="0" i="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ldNum" idx="12"/>
          </p:nvPr>
        </p:nvSpPr>
        <p:spPr>
          <a:xfrm>
            <a:off x="10352539" y="295729"/>
            <a:ext cx="838198" cy="76768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2800" b="0" i="0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en-US" sz="2800" b="0" i="0">
              <a:solidFill>
                <a:srgbClr val="FFFFF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>
  <p:cSld name="Two Content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 txBox="1">
            <a:spLocks noGrp="1"/>
          </p:cNvSpPr>
          <p:nvPr>
            <p:ph type="title"/>
          </p:nvPr>
        </p:nvSpPr>
        <p:spPr>
          <a:xfrm>
            <a:off x="646110" y="452718"/>
            <a:ext cx="9404723" cy="140053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Clr>
                <a:schemeClr val="lt2"/>
              </a:buClr>
              <a:buFont typeface="Century Gothic"/>
              <a:buNone/>
              <a:defRPr sz="4200" b="0" i="0" u="none" strike="noStrike" cap="none">
                <a:solidFill>
                  <a:schemeClr val="lt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body" idx="1"/>
          </p:nvPr>
        </p:nvSpPr>
        <p:spPr>
          <a:xfrm>
            <a:off x="1103312" y="2060575"/>
            <a:ext cx="4396339" cy="41957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251459" algn="l" rtl="0">
              <a:spcBef>
                <a:spcPts val="1000"/>
              </a:spcBef>
              <a:spcAft>
                <a:spcPts val="0"/>
              </a:spcAft>
              <a:buClr>
                <a:srgbClr val="AAA7BA"/>
              </a:buClr>
              <a:buSzPct val="79999"/>
              <a:buFont typeface="Noto Sans Symbols"/>
              <a:buChar char="▶"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742950" marR="0" lvl="1" indent="-204469" algn="l" rtl="0">
              <a:spcBef>
                <a:spcPts val="1000"/>
              </a:spcBef>
              <a:spcAft>
                <a:spcPts val="0"/>
              </a:spcAft>
              <a:buClr>
                <a:srgbClr val="AAA7BA"/>
              </a:buClr>
              <a:buSzPct val="80000"/>
              <a:buFont typeface="Noto Sans Symbols"/>
              <a:buChar char="▶"/>
              <a:defRPr sz="16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143000" marR="0" lvl="2" indent="-157480" algn="l" rtl="0">
              <a:spcBef>
                <a:spcPts val="1000"/>
              </a:spcBef>
              <a:spcAft>
                <a:spcPts val="0"/>
              </a:spcAft>
              <a:buClr>
                <a:srgbClr val="AAA7BA"/>
              </a:buClr>
              <a:buSzPct val="80000"/>
              <a:buFont typeface="Noto Sans Symbols"/>
              <a:buChar char="▶"/>
              <a:defRPr sz="14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600200" marR="0" lvl="3" indent="-167639" algn="l" rtl="0">
              <a:spcBef>
                <a:spcPts val="1000"/>
              </a:spcBef>
              <a:spcAft>
                <a:spcPts val="0"/>
              </a:spcAft>
              <a:buClr>
                <a:srgbClr val="AAA7BA"/>
              </a:buClr>
              <a:buSzPct val="80000"/>
              <a:buFont typeface="Noto Sans Symbols"/>
              <a:buChar char="▶"/>
              <a:defRPr sz="1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057400" marR="0" lvl="4" indent="-167639" algn="l" rtl="0">
              <a:spcBef>
                <a:spcPts val="1000"/>
              </a:spcBef>
              <a:spcAft>
                <a:spcPts val="0"/>
              </a:spcAft>
              <a:buClr>
                <a:srgbClr val="AAA7BA"/>
              </a:buClr>
              <a:buSzPct val="80000"/>
              <a:buFont typeface="Noto Sans Symbols"/>
              <a:buChar char="▶"/>
              <a:defRPr sz="1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506000" marR="0" lvl="5" indent="-171739" algn="l" rtl="0">
              <a:spcBef>
                <a:spcPts val="1000"/>
              </a:spcBef>
              <a:spcAft>
                <a:spcPts val="0"/>
              </a:spcAft>
              <a:buClr>
                <a:srgbClr val="AAA7BA"/>
              </a:buClr>
              <a:buSzPct val="80000"/>
              <a:buFont typeface="Noto Sans Symbols"/>
              <a:buChar char="▶"/>
              <a:defRPr sz="1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971800" marR="0" lvl="6" indent="-167639" algn="l" rtl="0">
              <a:spcBef>
                <a:spcPts val="1000"/>
              </a:spcBef>
              <a:spcAft>
                <a:spcPts val="0"/>
              </a:spcAft>
              <a:buClr>
                <a:srgbClr val="AAA7BA"/>
              </a:buClr>
              <a:buSzPct val="80000"/>
              <a:buFont typeface="Noto Sans Symbols"/>
              <a:buChar char="▶"/>
              <a:defRPr sz="1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429000" marR="0" lvl="7" indent="-167640" algn="l" rtl="0">
              <a:spcBef>
                <a:spcPts val="1000"/>
              </a:spcBef>
              <a:spcAft>
                <a:spcPts val="0"/>
              </a:spcAft>
              <a:buClr>
                <a:srgbClr val="AAA7BA"/>
              </a:buClr>
              <a:buSzPct val="80000"/>
              <a:buFont typeface="Noto Sans Symbols"/>
              <a:buChar char="▶"/>
              <a:defRPr sz="1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886200" marR="0" lvl="8" indent="-167640" algn="l" rtl="0">
              <a:spcBef>
                <a:spcPts val="1000"/>
              </a:spcBef>
              <a:spcAft>
                <a:spcPts val="0"/>
              </a:spcAft>
              <a:buClr>
                <a:srgbClr val="AAA7BA"/>
              </a:buClr>
              <a:buSzPct val="80000"/>
              <a:buFont typeface="Noto Sans Symbols"/>
              <a:buChar char="▶"/>
              <a:defRPr sz="1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body" idx="2"/>
          </p:nvPr>
        </p:nvSpPr>
        <p:spPr>
          <a:xfrm>
            <a:off x="5654492" y="2056091"/>
            <a:ext cx="4396340" cy="420024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251459" algn="l" rtl="0">
              <a:spcBef>
                <a:spcPts val="1000"/>
              </a:spcBef>
              <a:spcAft>
                <a:spcPts val="0"/>
              </a:spcAft>
              <a:buClr>
                <a:srgbClr val="AAA7BA"/>
              </a:buClr>
              <a:buSzPct val="79999"/>
              <a:buFont typeface="Noto Sans Symbols"/>
              <a:buChar char="▶"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742950" marR="0" lvl="1" indent="-204469" algn="l" rtl="0">
              <a:spcBef>
                <a:spcPts val="1000"/>
              </a:spcBef>
              <a:spcAft>
                <a:spcPts val="0"/>
              </a:spcAft>
              <a:buClr>
                <a:srgbClr val="AAA7BA"/>
              </a:buClr>
              <a:buSzPct val="80000"/>
              <a:buFont typeface="Noto Sans Symbols"/>
              <a:buChar char="▶"/>
              <a:defRPr sz="16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143000" marR="0" lvl="2" indent="-157480" algn="l" rtl="0">
              <a:spcBef>
                <a:spcPts val="1000"/>
              </a:spcBef>
              <a:spcAft>
                <a:spcPts val="0"/>
              </a:spcAft>
              <a:buClr>
                <a:srgbClr val="AAA7BA"/>
              </a:buClr>
              <a:buSzPct val="80000"/>
              <a:buFont typeface="Noto Sans Symbols"/>
              <a:buChar char="▶"/>
              <a:defRPr sz="14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600200" marR="0" lvl="3" indent="-167639" algn="l" rtl="0">
              <a:spcBef>
                <a:spcPts val="1000"/>
              </a:spcBef>
              <a:spcAft>
                <a:spcPts val="0"/>
              </a:spcAft>
              <a:buClr>
                <a:srgbClr val="AAA7BA"/>
              </a:buClr>
              <a:buSzPct val="80000"/>
              <a:buFont typeface="Noto Sans Symbols"/>
              <a:buChar char="▶"/>
              <a:defRPr sz="1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057400" marR="0" lvl="4" indent="-167639" algn="l" rtl="0">
              <a:spcBef>
                <a:spcPts val="1000"/>
              </a:spcBef>
              <a:spcAft>
                <a:spcPts val="0"/>
              </a:spcAft>
              <a:buClr>
                <a:srgbClr val="AAA7BA"/>
              </a:buClr>
              <a:buSzPct val="80000"/>
              <a:buFont typeface="Noto Sans Symbols"/>
              <a:buChar char="▶"/>
              <a:defRPr sz="1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506000" marR="0" lvl="5" indent="-171739" algn="l" rtl="0">
              <a:spcBef>
                <a:spcPts val="1000"/>
              </a:spcBef>
              <a:spcAft>
                <a:spcPts val="0"/>
              </a:spcAft>
              <a:buClr>
                <a:srgbClr val="AAA7BA"/>
              </a:buClr>
              <a:buSzPct val="80000"/>
              <a:buFont typeface="Noto Sans Symbols"/>
              <a:buChar char="▶"/>
              <a:defRPr sz="1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971800" marR="0" lvl="6" indent="-167639" algn="l" rtl="0">
              <a:spcBef>
                <a:spcPts val="1000"/>
              </a:spcBef>
              <a:spcAft>
                <a:spcPts val="0"/>
              </a:spcAft>
              <a:buClr>
                <a:srgbClr val="AAA7BA"/>
              </a:buClr>
              <a:buSzPct val="80000"/>
              <a:buFont typeface="Noto Sans Symbols"/>
              <a:buChar char="▶"/>
              <a:defRPr sz="1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429000" marR="0" lvl="7" indent="-167640" algn="l" rtl="0">
              <a:spcBef>
                <a:spcPts val="1000"/>
              </a:spcBef>
              <a:spcAft>
                <a:spcPts val="0"/>
              </a:spcAft>
              <a:buClr>
                <a:srgbClr val="AAA7BA"/>
              </a:buClr>
              <a:buSzPct val="80000"/>
              <a:buFont typeface="Noto Sans Symbols"/>
              <a:buChar char="▶"/>
              <a:defRPr sz="1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886200" marR="0" lvl="8" indent="-167640" algn="l" rtl="0">
              <a:spcBef>
                <a:spcPts val="1000"/>
              </a:spcBef>
              <a:spcAft>
                <a:spcPts val="0"/>
              </a:spcAft>
              <a:buClr>
                <a:srgbClr val="AAA7BA"/>
              </a:buClr>
              <a:buSzPct val="80000"/>
              <a:buFont typeface="Noto Sans Symbols"/>
              <a:buChar char="▶"/>
              <a:defRPr sz="1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dt" idx="10"/>
          </p:nvPr>
        </p:nvSpPr>
        <p:spPr>
          <a:xfrm rot="5400000">
            <a:off x="10155639" y="1790700"/>
            <a:ext cx="990598" cy="30479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100" b="0" i="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ftr" idx="11"/>
          </p:nvPr>
        </p:nvSpPr>
        <p:spPr>
          <a:xfrm rot="5400000">
            <a:off x="8951573" y="3225296"/>
            <a:ext cx="3859794" cy="30480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None/>
              <a:defRPr sz="1100" b="0" i="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sldNum" idx="12"/>
          </p:nvPr>
        </p:nvSpPr>
        <p:spPr>
          <a:xfrm>
            <a:off x="10352539" y="295729"/>
            <a:ext cx="838198" cy="76768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2800" b="0" i="0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en-US" sz="2800" b="0" i="0">
              <a:solidFill>
                <a:srgbClr val="FFFFF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>
  <p:cSld name="Comparison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>
            <a:spLocks noGrp="1"/>
          </p:cNvSpPr>
          <p:nvPr>
            <p:ph type="title"/>
          </p:nvPr>
        </p:nvSpPr>
        <p:spPr>
          <a:xfrm>
            <a:off x="646110" y="452718"/>
            <a:ext cx="9404723" cy="140053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Clr>
                <a:schemeClr val="lt2"/>
              </a:buClr>
              <a:buFont typeface="Century Gothic"/>
              <a:buNone/>
              <a:defRPr sz="4200" b="0" i="0" u="none" strike="noStrike" cap="none">
                <a:solidFill>
                  <a:schemeClr val="lt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body" idx="1"/>
          </p:nvPr>
        </p:nvSpPr>
        <p:spPr>
          <a:xfrm>
            <a:off x="1103312" y="1905000"/>
            <a:ext cx="4396337" cy="5762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1000"/>
              </a:spcBef>
              <a:spcAft>
                <a:spcPts val="0"/>
              </a:spcAft>
              <a:buClr>
                <a:srgbClr val="AAA7BA"/>
              </a:buClr>
              <a:buFont typeface="Noto Sans Symbols"/>
              <a:buNone/>
              <a:defRPr sz="2400" b="0" i="0" u="none" strike="noStrike" cap="none">
                <a:solidFill>
                  <a:srgbClr val="AAA7B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1000"/>
              </a:spcBef>
              <a:spcAft>
                <a:spcPts val="0"/>
              </a:spcAft>
              <a:buClr>
                <a:srgbClr val="AAA7BA"/>
              </a:buClr>
              <a:buFont typeface="Noto Sans Symbols"/>
              <a:buNone/>
              <a:defRPr sz="2000" b="1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1000"/>
              </a:spcBef>
              <a:spcAft>
                <a:spcPts val="0"/>
              </a:spcAft>
              <a:buClr>
                <a:srgbClr val="AAA7BA"/>
              </a:buClr>
              <a:buFont typeface="Noto Sans Symbols"/>
              <a:buNone/>
              <a:defRPr sz="1800" b="1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1000"/>
              </a:spcBef>
              <a:spcAft>
                <a:spcPts val="0"/>
              </a:spcAft>
              <a:buClr>
                <a:srgbClr val="AAA7BA"/>
              </a:buClr>
              <a:buFont typeface="Noto Sans Symbols"/>
              <a:buNone/>
              <a:defRPr sz="1600" b="1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1000"/>
              </a:spcBef>
              <a:spcAft>
                <a:spcPts val="0"/>
              </a:spcAft>
              <a:buClr>
                <a:srgbClr val="AAA7BA"/>
              </a:buClr>
              <a:buFont typeface="Noto Sans Symbols"/>
              <a:buNone/>
              <a:defRPr sz="1600" b="1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1000"/>
              </a:spcBef>
              <a:spcAft>
                <a:spcPts val="0"/>
              </a:spcAft>
              <a:buClr>
                <a:srgbClr val="AAA7BA"/>
              </a:buClr>
              <a:buFont typeface="Noto Sans Symbols"/>
              <a:buNone/>
              <a:defRPr sz="1600" b="1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1000"/>
              </a:spcBef>
              <a:spcAft>
                <a:spcPts val="0"/>
              </a:spcAft>
              <a:buClr>
                <a:srgbClr val="AAA7BA"/>
              </a:buClr>
              <a:buFont typeface="Noto Sans Symbols"/>
              <a:buNone/>
              <a:defRPr sz="1600" b="1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1000"/>
              </a:spcBef>
              <a:spcAft>
                <a:spcPts val="0"/>
              </a:spcAft>
              <a:buClr>
                <a:srgbClr val="AAA7BA"/>
              </a:buClr>
              <a:buFont typeface="Noto Sans Symbols"/>
              <a:buNone/>
              <a:defRPr sz="1600" b="1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1000"/>
              </a:spcBef>
              <a:spcAft>
                <a:spcPts val="0"/>
              </a:spcAft>
              <a:buClr>
                <a:srgbClr val="AAA7BA"/>
              </a:buClr>
              <a:buFont typeface="Noto Sans Symbols"/>
              <a:buNone/>
              <a:defRPr sz="1600" b="1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body" idx="2"/>
          </p:nvPr>
        </p:nvSpPr>
        <p:spPr>
          <a:xfrm>
            <a:off x="1103312" y="2514600"/>
            <a:ext cx="4396339" cy="374173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251459" algn="l" rtl="0">
              <a:spcBef>
                <a:spcPts val="1000"/>
              </a:spcBef>
              <a:spcAft>
                <a:spcPts val="0"/>
              </a:spcAft>
              <a:buClr>
                <a:srgbClr val="AAA7BA"/>
              </a:buClr>
              <a:buSzPct val="79999"/>
              <a:buFont typeface="Noto Sans Symbols"/>
              <a:buChar char="▶"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742950" marR="0" lvl="1" indent="-204469" algn="l" rtl="0">
              <a:spcBef>
                <a:spcPts val="1000"/>
              </a:spcBef>
              <a:spcAft>
                <a:spcPts val="0"/>
              </a:spcAft>
              <a:buClr>
                <a:srgbClr val="AAA7BA"/>
              </a:buClr>
              <a:buSzPct val="80000"/>
              <a:buFont typeface="Noto Sans Symbols"/>
              <a:buChar char="▶"/>
              <a:defRPr sz="16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143000" marR="0" lvl="2" indent="-157480" algn="l" rtl="0">
              <a:spcBef>
                <a:spcPts val="1000"/>
              </a:spcBef>
              <a:spcAft>
                <a:spcPts val="0"/>
              </a:spcAft>
              <a:buClr>
                <a:srgbClr val="AAA7BA"/>
              </a:buClr>
              <a:buSzPct val="80000"/>
              <a:buFont typeface="Noto Sans Symbols"/>
              <a:buChar char="▶"/>
              <a:defRPr sz="14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600200" marR="0" lvl="3" indent="-167639" algn="l" rtl="0">
              <a:spcBef>
                <a:spcPts val="1000"/>
              </a:spcBef>
              <a:spcAft>
                <a:spcPts val="0"/>
              </a:spcAft>
              <a:buClr>
                <a:srgbClr val="AAA7BA"/>
              </a:buClr>
              <a:buSzPct val="80000"/>
              <a:buFont typeface="Noto Sans Symbols"/>
              <a:buChar char="▶"/>
              <a:defRPr sz="1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057400" marR="0" lvl="4" indent="-167639" algn="l" rtl="0">
              <a:spcBef>
                <a:spcPts val="1000"/>
              </a:spcBef>
              <a:spcAft>
                <a:spcPts val="0"/>
              </a:spcAft>
              <a:buClr>
                <a:srgbClr val="AAA7BA"/>
              </a:buClr>
              <a:buSzPct val="80000"/>
              <a:buFont typeface="Noto Sans Symbols"/>
              <a:buChar char="▶"/>
              <a:defRPr sz="1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506000" marR="0" lvl="5" indent="-171739" algn="l" rtl="0">
              <a:spcBef>
                <a:spcPts val="1000"/>
              </a:spcBef>
              <a:spcAft>
                <a:spcPts val="0"/>
              </a:spcAft>
              <a:buClr>
                <a:srgbClr val="AAA7BA"/>
              </a:buClr>
              <a:buSzPct val="80000"/>
              <a:buFont typeface="Noto Sans Symbols"/>
              <a:buChar char="▶"/>
              <a:defRPr sz="1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971800" marR="0" lvl="6" indent="-167639" algn="l" rtl="0">
              <a:spcBef>
                <a:spcPts val="1000"/>
              </a:spcBef>
              <a:spcAft>
                <a:spcPts val="0"/>
              </a:spcAft>
              <a:buClr>
                <a:srgbClr val="AAA7BA"/>
              </a:buClr>
              <a:buSzPct val="80000"/>
              <a:buFont typeface="Noto Sans Symbols"/>
              <a:buChar char="▶"/>
              <a:defRPr sz="1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429000" marR="0" lvl="7" indent="-167640" algn="l" rtl="0">
              <a:spcBef>
                <a:spcPts val="1000"/>
              </a:spcBef>
              <a:spcAft>
                <a:spcPts val="0"/>
              </a:spcAft>
              <a:buClr>
                <a:srgbClr val="AAA7BA"/>
              </a:buClr>
              <a:buSzPct val="80000"/>
              <a:buFont typeface="Noto Sans Symbols"/>
              <a:buChar char="▶"/>
              <a:defRPr sz="1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886200" marR="0" lvl="8" indent="-167640" algn="l" rtl="0">
              <a:spcBef>
                <a:spcPts val="1000"/>
              </a:spcBef>
              <a:spcAft>
                <a:spcPts val="0"/>
              </a:spcAft>
              <a:buClr>
                <a:srgbClr val="AAA7BA"/>
              </a:buClr>
              <a:buSzPct val="80000"/>
              <a:buFont typeface="Noto Sans Symbols"/>
              <a:buChar char="▶"/>
              <a:defRPr sz="1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body" idx="3"/>
          </p:nvPr>
        </p:nvSpPr>
        <p:spPr>
          <a:xfrm>
            <a:off x="5654494" y="1905000"/>
            <a:ext cx="4396339" cy="5762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1000"/>
              </a:spcBef>
              <a:spcAft>
                <a:spcPts val="0"/>
              </a:spcAft>
              <a:buClr>
                <a:srgbClr val="AAA7BA"/>
              </a:buClr>
              <a:buFont typeface="Noto Sans Symbols"/>
              <a:buNone/>
              <a:defRPr sz="2400" b="0" i="0" u="none" strike="noStrike" cap="none">
                <a:solidFill>
                  <a:srgbClr val="AAA7B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1000"/>
              </a:spcBef>
              <a:spcAft>
                <a:spcPts val="0"/>
              </a:spcAft>
              <a:buClr>
                <a:srgbClr val="AAA7BA"/>
              </a:buClr>
              <a:buFont typeface="Noto Sans Symbols"/>
              <a:buNone/>
              <a:defRPr sz="2000" b="1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1000"/>
              </a:spcBef>
              <a:spcAft>
                <a:spcPts val="0"/>
              </a:spcAft>
              <a:buClr>
                <a:srgbClr val="AAA7BA"/>
              </a:buClr>
              <a:buFont typeface="Noto Sans Symbols"/>
              <a:buNone/>
              <a:defRPr sz="1800" b="1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1000"/>
              </a:spcBef>
              <a:spcAft>
                <a:spcPts val="0"/>
              </a:spcAft>
              <a:buClr>
                <a:srgbClr val="AAA7BA"/>
              </a:buClr>
              <a:buFont typeface="Noto Sans Symbols"/>
              <a:buNone/>
              <a:defRPr sz="1600" b="1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1000"/>
              </a:spcBef>
              <a:spcAft>
                <a:spcPts val="0"/>
              </a:spcAft>
              <a:buClr>
                <a:srgbClr val="AAA7BA"/>
              </a:buClr>
              <a:buFont typeface="Noto Sans Symbols"/>
              <a:buNone/>
              <a:defRPr sz="1600" b="1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1000"/>
              </a:spcBef>
              <a:spcAft>
                <a:spcPts val="0"/>
              </a:spcAft>
              <a:buClr>
                <a:srgbClr val="AAA7BA"/>
              </a:buClr>
              <a:buFont typeface="Noto Sans Symbols"/>
              <a:buNone/>
              <a:defRPr sz="1600" b="1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1000"/>
              </a:spcBef>
              <a:spcAft>
                <a:spcPts val="0"/>
              </a:spcAft>
              <a:buClr>
                <a:srgbClr val="AAA7BA"/>
              </a:buClr>
              <a:buFont typeface="Noto Sans Symbols"/>
              <a:buNone/>
              <a:defRPr sz="1600" b="1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1000"/>
              </a:spcBef>
              <a:spcAft>
                <a:spcPts val="0"/>
              </a:spcAft>
              <a:buClr>
                <a:srgbClr val="AAA7BA"/>
              </a:buClr>
              <a:buFont typeface="Noto Sans Symbols"/>
              <a:buNone/>
              <a:defRPr sz="1600" b="1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1000"/>
              </a:spcBef>
              <a:spcAft>
                <a:spcPts val="0"/>
              </a:spcAft>
              <a:buClr>
                <a:srgbClr val="AAA7BA"/>
              </a:buClr>
              <a:buFont typeface="Noto Sans Symbols"/>
              <a:buNone/>
              <a:defRPr sz="1600" b="1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body" idx="4"/>
          </p:nvPr>
        </p:nvSpPr>
        <p:spPr>
          <a:xfrm>
            <a:off x="5654494" y="2514600"/>
            <a:ext cx="4396339" cy="374173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251459" algn="l" rtl="0">
              <a:spcBef>
                <a:spcPts val="1000"/>
              </a:spcBef>
              <a:spcAft>
                <a:spcPts val="0"/>
              </a:spcAft>
              <a:buClr>
                <a:srgbClr val="AAA7BA"/>
              </a:buClr>
              <a:buSzPct val="79999"/>
              <a:buFont typeface="Noto Sans Symbols"/>
              <a:buChar char="▶"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742950" marR="0" lvl="1" indent="-204469" algn="l" rtl="0">
              <a:spcBef>
                <a:spcPts val="1000"/>
              </a:spcBef>
              <a:spcAft>
                <a:spcPts val="0"/>
              </a:spcAft>
              <a:buClr>
                <a:srgbClr val="AAA7BA"/>
              </a:buClr>
              <a:buSzPct val="80000"/>
              <a:buFont typeface="Noto Sans Symbols"/>
              <a:buChar char="▶"/>
              <a:defRPr sz="16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143000" marR="0" lvl="2" indent="-157480" algn="l" rtl="0">
              <a:spcBef>
                <a:spcPts val="1000"/>
              </a:spcBef>
              <a:spcAft>
                <a:spcPts val="0"/>
              </a:spcAft>
              <a:buClr>
                <a:srgbClr val="AAA7BA"/>
              </a:buClr>
              <a:buSzPct val="80000"/>
              <a:buFont typeface="Noto Sans Symbols"/>
              <a:buChar char="▶"/>
              <a:defRPr sz="14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600200" marR="0" lvl="3" indent="-167639" algn="l" rtl="0">
              <a:spcBef>
                <a:spcPts val="1000"/>
              </a:spcBef>
              <a:spcAft>
                <a:spcPts val="0"/>
              </a:spcAft>
              <a:buClr>
                <a:srgbClr val="AAA7BA"/>
              </a:buClr>
              <a:buSzPct val="80000"/>
              <a:buFont typeface="Noto Sans Symbols"/>
              <a:buChar char="▶"/>
              <a:defRPr sz="1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057400" marR="0" lvl="4" indent="-167639" algn="l" rtl="0">
              <a:spcBef>
                <a:spcPts val="1000"/>
              </a:spcBef>
              <a:spcAft>
                <a:spcPts val="0"/>
              </a:spcAft>
              <a:buClr>
                <a:srgbClr val="AAA7BA"/>
              </a:buClr>
              <a:buSzPct val="80000"/>
              <a:buFont typeface="Noto Sans Symbols"/>
              <a:buChar char="▶"/>
              <a:defRPr sz="1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506000" marR="0" lvl="5" indent="-171739" algn="l" rtl="0">
              <a:spcBef>
                <a:spcPts val="1000"/>
              </a:spcBef>
              <a:spcAft>
                <a:spcPts val="0"/>
              </a:spcAft>
              <a:buClr>
                <a:srgbClr val="AAA7BA"/>
              </a:buClr>
              <a:buSzPct val="80000"/>
              <a:buFont typeface="Noto Sans Symbols"/>
              <a:buChar char="▶"/>
              <a:defRPr sz="1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971800" marR="0" lvl="6" indent="-167639" algn="l" rtl="0">
              <a:spcBef>
                <a:spcPts val="1000"/>
              </a:spcBef>
              <a:spcAft>
                <a:spcPts val="0"/>
              </a:spcAft>
              <a:buClr>
                <a:srgbClr val="AAA7BA"/>
              </a:buClr>
              <a:buSzPct val="80000"/>
              <a:buFont typeface="Noto Sans Symbols"/>
              <a:buChar char="▶"/>
              <a:defRPr sz="1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429000" marR="0" lvl="7" indent="-167640" algn="l" rtl="0">
              <a:spcBef>
                <a:spcPts val="1000"/>
              </a:spcBef>
              <a:spcAft>
                <a:spcPts val="0"/>
              </a:spcAft>
              <a:buClr>
                <a:srgbClr val="AAA7BA"/>
              </a:buClr>
              <a:buSzPct val="80000"/>
              <a:buFont typeface="Noto Sans Symbols"/>
              <a:buChar char="▶"/>
              <a:defRPr sz="1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886200" marR="0" lvl="8" indent="-167640" algn="l" rtl="0">
              <a:spcBef>
                <a:spcPts val="1000"/>
              </a:spcBef>
              <a:spcAft>
                <a:spcPts val="0"/>
              </a:spcAft>
              <a:buClr>
                <a:srgbClr val="AAA7BA"/>
              </a:buClr>
              <a:buSzPct val="80000"/>
              <a:buFont typeface="Noto Sans Symbols"/>
              <a:buChar char="▶"/>
              <a:defRPr sz="1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dt" idx="10"/>
          </p:nvPr>
        </p:nvSpPr>
        <p:spPr>
          <a:xfrm rot="5400000">
            <a:off x="10155639" y="1790700"/>
            <a:ext cx="990598" cy="30479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100" b="0" i="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ftr" idx="11"/>
          </p:nvPr>
        </p:nvSpPr>
        <p:spPr>
          <a:xfrm rot="5400000">
            <a:off x="8951573" y="3225296"/>
            <a:ext cx="3859794" cy="30480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None/>
              <a:defRPr sz="1100" b="0" i="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sldNum" idx="12"/>
          </p:nvPr>
        </p:nvSpPr>
        <p:spPr>
          <a:xfrm>
            <a:off x="10352539" y="295729"/>
            <a:ext cx="838198" cy="76768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2800" b="0" i="0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en-US" sz="2800" b="0" i="0">
              <a:solidFill>
                <a:srgbClr val="FFFFF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>
  <p:cSld name="Title Only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 txBox="1">
            <a:spLocks noGrp="1"/>
          </p:cNvSpPr>
          <p:nvPr>
            <p:ph type="title"/>
          </p:nvPr>
        </p:nvSpPr>
        <p:spPr>
          <a:xfrm>
            <a:off x="646110" y="452718"/>
            <a:ext cx="9404723" cy="140053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Clr>
                <a:schemeClr val="lt2"/>
              </a:buClr>
              <a:buFont typeface="Century Gothic"/>
              <a:buNone/>
              <a:defRPr sz="4200" b="0" i="0" u="none" strike="noStrike" cap="none">
                <a:solidFill>
                  <a:schemeClr val="lt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dt" idx="10"/>
          </p:nvPr>
        </p:nvSpPr>
        <p:spPr>
          <a:xfrm rot="5400000">
            <a:off x="10155639" y="1790700"/>
            <a:ext cx="990598" cy="30479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100" b="0" i="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ftr" idx="11"/>
          </p:nvPr>
        </p:nvSpPr>
        <p:spPr>
          <a:xfrm rot="5400000">
            <a:off x="8951573" y="3225296"/>
            <a:ext cx="3859794" cy="30480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None/>
              <a:defRPr sz="1100" b="0" i="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sldNum" idx="12"/>
          </p:nvPr>
        </p:nvSpPr>
        <p:spPr>
          <a:xfrm>
            <a:off x="10352539" y="295729"/>
            <a:ext cx="838198" cy="76768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2800" b="0" i="0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en-US" sz="2800" b="0" i="0">
              <a:solidFill>
                <a:srgbClr val="FFFFF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>
  <p:cSld name="Blank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>
            <a:spLocks noGrp="1"/>
          </p:cNvSpPr>
          <p:nvPr>
            <p:ph type="dt" idx="10"/>
          </p:nvPr>
        </p:nvSpPr>
        <p:spPr>
          <a:xfrm rot="5400000">
            <a:off x="10155639" y="1790700"/>
            <a:ext cx="990598" cy="30479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100" b="0" i="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62" name="Shape 62"/>
          <p:cNvSpPr txBox="1">
            <a:spLocks noGrp="1"/>
          </p:cNvSpPr>
          <p:nvPr>
            <p:ph type="ftr" idx="11"/>
          </p:nvPr>
        </p:nvSpPr>
        <p:spPr>
          <a:xfrm rot="5400000">
            <a:off x="8951573" y="3225296"/>
            <a:ext cx="3859794" cy="30480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None/>
              <a:defRPr sz="1100" b="0" i="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sldNum" idx="12"/>
          </p:nvPr>
        </p:nvSpPr>
        <p:spPr>
          <a:xfrm>
            <a:off x="10352539" y="295729"/>
            <a:ext cx="838198" cy="76768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2800" b="0" i="0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en-US" sz="2800" b="0" i="0">
              <a:solidFill>
                <a:srgbClr val="FFFFF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>
  <p:cSld name="Content with Caption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>
            <a:spLocks noGrp="1"/>
          </p:cNvSpPr>
          <p:nvPr>
            <p:ph type="title"/>
          </p:nvPr>
        </p:nvSpPr>
        <p:spPr>
          <a:xfrm>
            <a:off x="1154953" y="1447800"/>
            <a:ext cx="3401063" cy="1447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lt2"/>
              </a:buClr>
              <a:buFont typeface="Century Gothic"/>
              <a:buNone/>
              <a:defRPr sz="2400" b="0" i="0" u="none" strike="noStrike" cap="none">
                <a:solidFill>
                  <a:schemeClr val="lt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body" idx="1"/>
          </p:nvPr>
        </p:nvSpPr>
        <p:spPr>
          <a:xfrm>
            <a:off x="4784616" y="1447800"/>
            <a:ext cx="5195997" cy="4572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342900" marR="0" lvl="0" indent="-241300" algn="l" rtl="0">
              <a:spcBef>
                <a:spcPts val="1000"/>
              </a:spcBef>
              <a:spcAft>
                <a:spcPts val="0"/>
              </a:spcAft>
              <a:buClr>
                <a:srgbClr val="AAA7BA"/>
              </a:buClr>
              <a:buSzPct val="80000"/>
              <a:buFont typeface="Noto Sans Symbols"/>
              <a:buChar char="▶"/>
              <a:defRPr sz="20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742950" marR="0" lvl="1" indent="-194309" algn="l" rtl="0">
              <a:spcBef>
                <a:spcPts val="1000"/>
              </a:spcBef>
              <a:spcAft>
                <a:spcPts val="0"/>
              </a:spcAft>
              <a:buClr>
                <a:srgbClr val="AAA7BA"/>
              </a:buClr>
              <a:buSzPct val="79999"/>
              <a:buFont typeface="Noto Sans Symbols"/>
              <a:buChar char="▶"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143000" marR="0" lvl="2" indent="-147319" algn="l" rtl="0">
              <a:spcBef>
                <a:spcPts val="1000"/>
              </a:spcBef>
              <a:spcAft>
                <a:spcPts val="0"/>
              </a:spcAft>
              <a:buClr>
                <a:srgbClr val="AAA7BA"/>
              </a:buClr>
              <a:buSzPct val="80000"/>
              <a:buFont typeface="Noto Sans Symbols"/>
              <a:buChar char="▶"/>
              <a:defRPr sz="16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600200" marR="0" lvl="3" indent="-157480" algn="l" rtl="0">
              <a:spcBef>
                <a:spcPts val="1000"/>
              </a:spcBef>
              <a:spcAft>
                <a:spcPts val="0"/>
              </a:spcAft>
              <a:buClr>
                <a:srgbClr val="AAA7BA"/>
              </a:buClr>
              <a:buSzPct val="80000"/>
              <a:buFont typeface="Noto Sans Symbols"/>
              <a:buChar char="▶"/>
              <a:defRPr sz="14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057400" marR="0" lvl="4" indent="-157479" algn="l" rtl="0">
              <a:spcBef>
                <a:spcPts val="1000"/>
              </a:spcBef>
              <a:spcAft>
                <a:spcPts val="0"/>
              </a:spcAft>
              <a:buClr>
                <a:srgbClr val="AAA7BA"/>
              </a:buClr>
              <a:buSzPct val="80000"/>
              <a:buFont typeface="Noto Sans Symbols"/>
              <a:buChar char="▶"/>
              <a:defRPr sz="14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506000" marR="0" lvl="5" indent="-161579" algn="l" rtl="0">
              <a:spcBef>
                <a:spcPts val="1000"/>
              </a:spcBef>
              <a:spcAft>
                <a:spcPts val="0"/>
              </a:spcAft>
              <a:buClr>
                <a:srgbClr val="AAA7BA"/>
              </a:buClr>
              <a:buSzPct val="80000"/>
              <a:buFont typeface="Noto Sans Symbols"/>
              <a:buChar char="▶"/>
              <a:defRPr sz="14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971800" marR="0" lvl="6" indent="-157479" algn="l" rtl="0">
              <a:spcBef>
                <a:spcPts val="1000"/>
              </a:spcBef>
              <a:spcAft>
                <a:spcPts val="0"/>
              </a:spcAft>
              <a:buClr>
                <a:srgbClr val="AAA7BA"/>
              </a:buClr>
              <a:buSzPct val="80000"/>
              <a:buFont typeface="Noto Sans Symbols"/>
              <a:buChar char="▶"/>
              <a:defRPr sz="14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429000" marR="0" lvl="7" indent="-157479" algn="l" rtl="0">
              <a:spcBef>
                <a:spcPts val="1000"/>
              </a:spcBef>
              <a:spcAft>
                <a:spcPts val="0"/>
              </a:spcAft>
              <a:buClr>
                <a:srgbClr val="AAA7BA"/>
              </a:buClr>
              <a:buSzPct val="80000"/>
              <a:buFont typeface="Noto Sans Symbols"/>
              <a:buChar char="▶"/>
              <a:defRPr sz="14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886200" marR="0" lvl="8" indent="-157479" algn="l" rtl="0">
              <a:spcBef>
                <a:spcPts val="1000"/>
              </a:spcBef>
              <a:spcAft>
                <a:spcPts val="0"/>
              </a:spcAft>
              <a:buClr>
                <a:srgbClr val="AAA7BA"/>
              </a:buClr>
              <a:buSzPct val="80000"/>
              <a:buFont typeface="Noto Sans Symbols"/>
              <a:buChar char="▶"/>
              <a:defRPr sz="14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body" idx="2"/>
          </p:nvPr>
        </p:nvSpPr>
        <p:spPr>
          <a:xfrm>
            <a:off x="1154953" y="3129280"/>
            <a:ext cx="3401062" cy="289559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1000"/>
              </a:spcBef>
              <a:spcAft>
                <a:spcPts val="0"/>
              </a:spcAft>
              <a:buClr>
                <a:srgbClr val="AAA7BA"/>
              </a:buClr>
              <a:buFont typeface="Noto Sans Symbols"/>
              <a:buNone/>
              <a:defRPr sz="14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1000"/>
              </a:spcBef>
              <a:spcAft>
                <a:spcPts val="0"/>
              </a:spcAft>
              <a:buClr>
                <a:srgbClr val="AAA7BA"/>
              </a:buClr>
              <a:buFont typeface="Noto Sans Symbols"/>
              <a:buNone/>
              <a:defRPr sz="1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1000"/>
              </a:spcBef>
              <a:spcAft>
                <a:spcPts val="0"/>
              </a:spcAft>
              <a:buClr>
                <a:srgbClr val="AAA7BA"/>
              </a:buClr>
              <a:buFont typeface="Noto Sans Symbols"/>
              <a:buNone/>
              <a:defRPr sz="10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1000"/>
              </a:spcBef>
              <a:spcAft>
                <a:spcPts val="0"/>
              </a:spcAft>
              <a:buClr>
                <a:srgbClr val="AAA7BA"/>
              </a:buClr>
              <a:buFont typeface="Noto Sans Symbols"/>
              <a:buNone/>
              <a:defRPr sz="9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1000"/>
              </a:spcBef>
              <a:spcAft>
                <a:spcPts val="0"/>
              </a:spcAft>
              <a:buClr>
                <a:srgbClr val="AAA7BA"/>
              </a:buClr>
              <a:buFont typeface="Noto Sans Symbols"/>
              <a:buNone/>
              <a:defRPr sz="9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1000"/>
              </a:spcBef>
              <a:spcAft>
                <a:spcPts val="0"/>
              </a:spcAft>
              <a:buClr>
                <a:srgbClr val="AAA7BA"/>
              </a:buClr>
              <a:buFont typeface="Noto Sans Symbols"/>
              <a:buNone/>
              <a:defRPr sz="9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1000"/>
              </a:spcBef>
              <a:spcAft>
                <a:spcPts val="0"/>
              </a:spcAft>
              <a:buClr>
                <a:srgbClr val="AAA7BA"/>
              </a:buClr>
              <a:buFont typeface="Noto Sans Symbols"/>
              <a:buNone/>
              <a:defRPr sz="9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1000"/>
              </a:spcBef>
              <a:spcAft>
                <a:spcPts val="0"/>
              </a:spcAft>
              <a:buClr>
                <a:srgbClr val="AAA7BA"/>
              </a:buClr>
              <a:buFont typeface="Noto Sans Symbols"/>
              <a:buNone/>
              <a:defRPr sz="9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1000"/>
              </a:spcBef>
              <a:spcAft>
                <a:spcPts val="0"/>
              </a:spcAft>
              <a:buClr>
                <a:srgbClr val="AAA7BA"/>
              </a:buClr>
              <a:buFont typeface="Noto Sans Symbols"/>
              <a:buNone/>
              <a:defRPr sz="9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dt" idx="10"/>
          </p:nvPr>
        </p:nvSpPr>
        <p:spPr>
          <a:xfrm rot="5400000">
            <a:off x="10155639" y="1790700"/>
            <a:ext cx="990598" cy="30479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100" b="0" i="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ftr" idx="11"/>
          </p:nvPr>
        </p:nvSpPr>
        <p:spPr>
          <a:xfrm rot="5400000">
            <a:off x="8951573" y="3225296"/>
            <a:ext cx="3859794" cy="30480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None/>
              <a:defRPr sz="1100" b="0" i="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sldNum" idx="12"/>
          </p:nvPr>
        </p:nvSpPr>
        <p:spPr>
          <a:xfrm>
            <a:off x="10352539" y="295729"/>
            <a:ext cx="838198" cy="76768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2800" b="0" i="0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en-US" sz="2800" b="0" i="0">
              <a:solidFill>
                <a:srgbClr val="FFFFF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>
  <p:cSld name="Picture with Caption"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>
            <a:spLocks noGrp="1"/>
          </p:cNvSpPr>
          <p:nvPr>
            <p:ph type="title"/>
          </p:nvPr>
        </p:nvSpPr>
        <p:spPr>
          <a:xfrm>
            <a:off x="1153907" y="1854191"/>
            <a:ext cx="5092905" cy="157480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lt2"/>
              </a:buClr>
              <a:buFont typeface="Century Gothic"/>
              <a:buNone/>
              <a:defRPr sz="3600" b="0" i="0" u="none" strike="noStrike" cap="none">
                <a:solidFill>
                  <a:schemeClr val="lt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73" name="Shape 73"/>
          <p:cNvSpPr>
            <a:spLocks noGrp="1"/>
          </p:cNvSpPr>
          <p:nvPr>
            <p:ph type="pic" idx="2"/>
          </p:nvPr>
        </p:nvSpPr>
        <p:spPr>
          <a:xfrm>
            <a:off x="6949546" y="1143000"/>
            <a:ext cx="3200399" cy="4572000"/>
          </a:xfrm>
          <a:prstGeom prst="roundRect">
            <a:avLst>
              <a:gd name="adj" fmla="val 1858"/>
            </a:avLst>
          </a:prstGeom>
          <a:noFill/>
          <a:ln>
            <a:noFill/>
          </a:ln>
          <a:effectLst>
            <a:outerShdw blurRad="50799" dist="50800" dir="5400000" algn="tl" rotWithShape="0">
              <a:srgbClr val="000000">
                <a:alpha val="42745"/>
              </a:srgbClr>
            </a:outerShdw>
          </a:effectLst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1000"/>
              </a:spcBef>
              <a:spcAft>
                <a:spcPts val="0"/>
              </a:spcAft>
              <a:buClr>
                <a:srgbClr val="AAA7BA"/>
              </a:buClr>
              <a:buFont typeface="Noto Sans Symbols"/>
              <a:buNone/>
              <a:defRPr sz="16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1000"/>
              </a:spcBef>
              <a:spcAft>
                <a:spcPts val="0"/>
              </a:spcAft>
              <a:buClr>
                <a:srgbClr val="AAA7BA"/>
              </a:buClr>
              <a:buFont typeface="Noto Sans Symbols"/>
              <a:buNone/>
              <a:defRPr sz="16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1000"/>
              </a:spcBef>
              <a:spcAft>
                <a:spcPts val="0"/>
              </a:spcAft>
              <a:buClr>
                <a:srgbClr val="AAA7BA"/>
              </a:buClr>
              <a:buFont typeface="Noto Sans Symbols"/>
              <a:buNone/>
              <a:defRPr sz="16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1000"/>
              </a:spcBef>
              <a:spcAft>
                <a:spcPts val="0"/>
              </a:spcAft>
              <a:buClr>
                <a:srgbClr val="AAA7BA"/>
              </a:buClr>
              <a:buFont typeface="Noto Sans Symbols"/>
              <a:buNone/>
              <a:defRPr sz="16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1000"/>
              </a:spcBef>
              <a:spcAft>
                <a:spcPts val="0"/>
              </a:spcAft>
              <a:buClr>
                <a:srgbClr val="AAA7BA"/>
              </a:buClr>
              <a:buFont typeface="Noto Sans Symbols"/>
              <a:buNone/>
              <a:defRPr sz="16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1000"/>
              </a:spcBef>
              <a:spcAft>
                <a:spcPts val="0"/>
              </a:spcAft>
              <a:buClr>
                <a:srgbClr val="AAA7BA"/>
              </a:buClr>
              <a:buFont typeface="Noto Sans Symbols"/>
              <a:buNone/>
              <a:defRPr sz="16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1000"/>
              </a:spcBef>
              <a:spcAft>
                <a:spcPts val="0"/>
              </a:spcAft>
              <a:buClr>
                <a:srgbClr val="AAA7BA"/>
              </a:buClr>
              <a:buFont typeface="Noto Sans Symbols"/>
              <a:buNone/>
              <a:defRPr sz="16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1000"/>
              </a:spcBef>
              <a:spcAft>
                <a:spcPts val="0"/>
              </a:spcAft>
              <a:buClr>
                <a:srgbClr val="AAA7BA"/>
              </a:buClr>
              <a:buFont typeface="Noto Sans Symbols"/>
              <a:buNone/>
              <a:defRPr sz="16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1000"/>
              </a:spcBef>
              <a:spcAft>
                <a:spcPts val="0"/>
              </a:spcAft>
              <a:buClr>
                <a:srgbClr val="AAA7BA"/>
              </a:buClr>
              <a:buFont typeface="Noto Sans Symbols"/>
              <a:buNone/>
              <a:defRPr sz="16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>
            <a:off x="1154954" y="3657600"/>
            <a:ext cx="5084979" cy="1371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1000"/>
              </a:spcBef>
              <a:spcAft>
                <a:spcPts val="0"/>
              </a:spcAft>
              <a:buClr>
                <a:srgbClr val="AAA7BA"/>
              </a:buClr>
              <a:buFont typeface="Noto Sans Symbols"/>
              <a:buNone/>
              <a:defRPr sz="14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1000"/>
              </a:spcBef>
              <a:spcAft>
                <a:spcPts val="0"/>
              </a:spcAft>
              <a:buClr>
                <a:srgbClr val="AAA7BA"/>
              </a:buClr>
              <a:buFont typeface="Noto Sans Symbols"/>
              <a:buNone/>
              <a:defRPr sz="1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1000"/>
              </a:spcBef>
              <a:spcAft>
                <a:spcPts val="0"/>
              </a:spcAft>
              <a:buClr>
                <a:srgbClr val="AAA7BA"/>
              </a:buClr>
              <a:buFont typeface="Noto Sans Symbols"/>
              <a:buNone/>
              <a:defRPr sz="10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1000"/>
              </a:spcBef>
              <a:spcAft>
                <a:spcPts val="0"/>
              </a:spcAft>
              <a:buClr>
                <a:srgbClr val="AAA7BA"/>
              </a:buClr>
              <a:buFont typeface="Noto Sans Symbols"/>
              <a:buNone/>
              <a:defRPr sz="9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1000"/>
              </a:spcBef>
              <a:spcAft>
                <a:spcPts val="0"/>
              </a:spcAft>
              <a:buClr>
                <a:srgbClr val="AAA7BA"/>
              </a:buClr>
              <a:buFont typeface="Noto Sans Symbols"/>
              <a:buNone/>
              <a:defRPr sz="9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1000"/>
              </a:spcBef>
              <a:spcAft>
                <a:spcPts val="0"/>
              </a:spcAft>
              <a:buClr>
                <a:srgbClr val="AAA7BA"/>
              </a:buClr>
              <a:buFont typeface="Noto Sans Symbols"/>
              <a:buNone/>
              <a:defRPr sz="9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1000"/>
              </a:spcBef>
              <a:spcAft>
                <a:spcPts val="0"/>
              </a:spcAft>
              <a:buClr>
                <a:srgbClr val="AAA7BA"/>
              </a:buClr>
              <a:buFont typeface="Noto Sans Symbols"/>
              <a:buNone/>
              <a:defRPr sz="9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1000"/>
              </a:spcBef>
              <a:spcAft>
                <a:spcPts val="0"/>
              </a:spcAft>
              <a:buClr>
                <a:srgbClr val="AAA7BA"/>
              </a:buClr>
              <a:buFont typeface="Noto Sans Symbols"/>
              <a:buNone/>
              <a:defRPr sz="9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1000"/>
              </a:spcBef>
              <a:spcAft>
                <a:spcPts val="0"/>
              </a:spcAft>
              <a:buClr>
                <a:srgbClr val="AAA7BA"/>
              </a:buClr>
              <a:buFont typeface="Noto Sans Symbols"/>
              <a:buNone/>
              <a:defRPr sz="9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dt" idx="10"/>
          </p:nvPr>
        </p:nvSpPr>
        <p:spPr>
          <a:xfrm rot="5400000">
            <a:off x="10155639" y="1790700"/>
            <a:ext cx="990598" cy="30479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100" b="0" i="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ftr" idx="11"/>
          </p:nvPr>
        </p:nvSpPr>
        <p:spPr>
          <a:xfrm rot="5400000">
            <a:off x="8951573" y="3225296"/>
            <a:ext cx="3859794" cy="30480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None/>
              <a:defRPr sz="1100" b="0" i="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sldNum" idx="12"/>
          </p:nvPr>
        </p:nvSpPr>
        <p:spPr>
          <a:xfrm>
            <a:off x="10352539" y="295729"/>
            <a:ext cx="838198" cy="76768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2800" b="0" i="0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en-US" sz="2800" b="0" i="0">
              <a:solidFill>
                <a:srgbClr val="FFFFF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3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6666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Shape 10"/>
          <p:cNvPicPr preferRelativeResize="0"/>
          <p:nvPr/>
        </p:nvPicPr>
        <p:blipFill rotWithShape="1">
          <a:blip r:embed="rId19">
            <a:alphaModFix/>
          </a:blip>
          <a:srcRect l="3613"/>
          <a:stretch/>
        </p:blipFill>
        <p:spPr>
          <a:xfrm>
            <a:off x="0" y="2669684"/>
            <a:ext cx="4037012" cy="418831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Shape 11"/>
          <p:cNvPicPr preferRelativeResize="0"/>
          <p:nvPr/>
        </p:nvPicPr>
        <p:blipFill rotWithShape="1">
          <a:blip r:embed="rId20">
            <a:alphaModFix/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Shape 12"/>
          <p:cNvSpPr/>
          <p:nvPr/>
        </p:nvSpPr>
        <p:spPr>
          <a:xfrm>
            <a:off x="8609011" y="1676400"/>
            <a:ext cx="2819400" cy="2819400"/>
          </a:xfrm>
          <a:prstGeom prst="ellipse">
            <a:avLst/>
          </a:prstGeom>
          <a:gradFill>
            <a:gsLst>
              <a:gs pos="0">
                <a:srgbClr val="80799A">
                  <a:alpha val="6666"/>
                </a:srgbClr>
              </a:gs>
              <a:gs pos="36000">
                <a:srgbClr val="80799A">
                  <a:alpha val="5882"/>
                </a:srgbClr>
              </a:gs>
              <a:gs pos="69000">
                <a:srgbClr val="80799A">
                  <a:alpha val="0"/>
                </a:srgbClr>
              </a:gs>
              <a:gs pos="100000">
                <a:srgbClr val="80799A">
                  <a:alpha val="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pic>
        <p:nvPicPr>
          <p:cNvPr id="13" name="Shape 13"/>
          <p:cNvPicPr preferRelativeResize="0"/>
          <p:nvPr/>
        </p:nvPicPr>
        <p:blipFill rotWithShape="1">
          <a:blip r:embed="rId21">
            <a:alphaModFix/>
          </a:blip>
          <a:srcRect t="28812"/>
          <a:stretch/>
        </p:blipFill>
        <p:spPr>
          <a:xfrm>
            <a:off x="7999411" y="0"/>
            <a:ext cx="1603386" cy="1141406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Shape 14"/>
          <p:cNvPicPr preferRelativeResize="0"/>
          <p:nvPr/>
        </p:nvPicPr>
        <p:blipFill rotWithShape="1">
          <a:blip r:embed="rId22">
            <a:alphaModFix/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Shape 15"/>
          <p:cNvSpPr/>
          <p:nvPr/>
        </p:nvSpPr>
        <p:spPr>
          <a:xfrm>
            <a:off x="10437811" y="0"/>
            <a:ext cx="685799" cy="1143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38100" dist="25400" dir="5400000" rotWithShape="0">
              <a:srgbClr val="000000">
                <a:alpha val="44705"/>
              </a:srgbClr>
            </a:outerShdw>
          </a:effectLst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title"/>
          </p:nvPr>
        </p:nvSpPr>
        <p:spPr>
          <a:xfrm>
            <a:off x="646110" y="452718"/>
            <a:ext cx="9404723" cy="140053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Clr>
                <a:schemeClr val="lt2"/>
              </a:buClr>
              <a:buFont typeface="Century Gothic"/>
              <a:buNone/>
              <a:defRPr sz="4200" b="0" i="0" u="none" strike="noStrike" cap="none">
                <a:solidFill>
                  <a:schemeClr val="lt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body" idx="1"/>
          </p:nvPr>
        </p:nvSpPr>
        <p:spPr>
          <a:xfrm>
            <a:off x="1103312" y="2052917"/>
            <a:ext cx="8946541" cy="419548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241300" algn="l" rtl="0">
              <a:spcBef>
                <a:spcPts val="1000"/>
              </a:spcBef>
              <a:spcAft>
                <a:spcPts val="0"/>
              </a:spcAft>
              <a:buClr>
                <a:srgbClr val="AAA7BA"/>
              </a:buClr>
              <a:buSzPct val="80000"/>
              <a:buFont typeface="Noto Sans Symbols"/>
              <a:buChar char="▶"/>
              <a:defRPr sz="20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742950" marR="0" lvl="1" indent="-194309" algn="l" rtl="0">
              <a:spcBef>
                <a:spcPts val="1000"/>
              </a:spcBef>
              <a:spcAft>
                <a:spcPts val="0"/>
              </a:spcAft>
              <a:buClr>
                <a:srgbClr val="AAA7BA"/>
              </a:buClr>
              <a:buSzPct val="79999"/>
              <a:buFont typeface="Noto Sans Symbols"/>
              <a:buChar char="▶"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143000" marR="0" lvl="2" indent="-147319" algn="l" rtl="0">
              <a:spcBef>
                <a:spcPts val="1000"/>
              </a:spcBef>
              <a:spcAft>
                <a:spcPts val="0"/>
              </a:spcAft>
              <a:buClr>
                <a:srgbClr val="AAA7BA"/>
              </a:buClr>
              <a:buSzPct val="80000"/>
              <a:buFont typeface="Noto Sans Symbols"/>
              <a:buChar char="▶"/>
              <a:defRPr sz="16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600200" marR="0" lvl="3" indent="-157480" algn="l" rtl="0">
              <a:spcBef>
                <a:spcPts val="1000"/>
              </a:spcBef>
              <a:spcAft>
                <a:spcPts val="0"/>
              </a:spcAft>
              <a:buClr>
                <a:srgbClr val="AAA7BA"/>
              </a:buClr>
              <a:buSzPct val="80000"/>
              <a:buFont typeface="Noto Sans Symbols"/>
              <a:buChar char="▶"/>
              <a:defRPr sz="14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057400" marR="0" lvl="4" indent="-157479" algn="l" rtl="0">
              <a:spcBef>
                <a:spcPts val="1000"/>
              </a:spcBef>
              <a:spcAft>
                <a:spcPts val="0"/>
              </a:spcAft>
              <a:buClr>
                <a:srgbClr val="AAA7BA"/>
              </a:buClr>
              <a:buSzPct val="80000"/>
              <a:buFont typeface="Noto Sans Symbols"/>
              <a:buChar char="▶"/>
              <a:defRPr sz="14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506000" marR="0" lvl="5" indent="-161579" algn="l" rtl="0">
              <a:spcBef>
                <a:spcPts val="1000"/>
              </a:spcBef>
              <a:spcAft>
                <a:spcPts val="0"/>
              </a:spcAft>
              <a:buClr>
                <a:srgbClr val="AAA7BA"/>
              </a:buClr>
              <a:buSzPct val="80000"/>
              <a:buFont typeface="Noto Sans Symbols"/>
              <a:buChar char="▶"/>
              <a:defRPr sz="14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971800" marR="0" lvl="6" indent="-157479" algn="l" rtl="0">
              <a:spcBef>
                <a:spcPts val="1000"/>
              </a:spcBef>
              <a:spcAft>
                <a:spcPts val="0"/>
              </a:spcAft>
              <a:buClr>
                <a:srgbClr val="AAA7BA"/>
              </a:buClr>
              <a:buSzPct val="80000"/>
              <a:buFont typeface="Noto Sans Symbols"/>
              <a:buChar char="▶"/>
              <a:defRPr sz="14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429000" marR="0" lvl="7" indent="-157479" algn="l" rtl="0">
              <a:spcBef>
                <a:spcPts val="1000"/>
              </a:spcBef>
              <a:spcAft>
                <a:spcPts val="0"/>
              </a:spcAft>
              <a:buClr>
                <a:srgbClr val="AAA7BA"/>
              </a:buClr>
              <a:buSzPct val="80000"/>
              <a:buFont typeface="Noto Sans Symbols"/>
              <a:buChar char="▶"/>
              <a:defRPr sz="14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886200" marR="0" lvl="8" indent="-157479" algn="l" rtl="0">
              <a:spcBef>
                <a:spcPts val="1000"/>
              </a:spcBef>
              <a:spcAft>
                <a:spcPts val="0"/>
              </a:spcAft>
              <a:buClr>
                <a:srgbClr val="AAA7BA"/>
              </a:buClr>
              <a:buSzPct val="80000"/>
              <a:buFont typeface="Noto Sans Symbols"/>
              <a:buChar char="▶"/>
              <a:defRPr sz="14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dt" idx="10"/>
          </p:nvPr>
        </p:nvSpPr>
        <p:spPr>
          <a:xfrm rot="5400000">
            <a:off x="10155639" y="1790700"/>
            <a:ext cx="990598" cy="30479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1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ftr" idx="11"/>
          </p:nvPr>
        </p:nvSpPr>
        <p:spPr>
          <a:xfrm rot="5400000">
            <a:off x="8951573" y="3225296"/>
            <a:ext cx="3859794" cy="30480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None/>
              <a:defRPr sz="11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sldNum" idx="12"/>
          </p:nvPr>
        </p:nvSpPr>
        <p:spPr>
          <a:xfrm>
            <a:off x="10352539" y="295729"/>
            <a:ext cx="838198" cy="76768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2800" b="0" i="0" u="none" strike="noStrike" cap="none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en-US" sz="2800" b="0" i="0" u="none" strike="noStrike" cap="none">
              <a:solidFill>
                <a:srgbClr val="FFFFF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  <p:sldLayoutId id="2147483664" r:id="rId17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Shape 164"/>
          <p:cNvSpPr txBox="1">
            <a:spLocks noGrp="1"/>
          </p:cNvSpPr>
          <p:nvPr>
            <p:ph type="title"/>
          </p:nvPr>
        </p:nvSpPr>
        <p:spPr>
          <a:xfrm>
            <a:off x="443553" y="1870150"/>
            <a:ext cx="10945908" cy="686100"/>
          </a:xfrm>
          <a:prstGeom prst="rect">
            <a:avLst/>
          </a:prstGeom>
          <a:solidFill>
            <a:srgbClr val="6FA8DC"/>
          </a:solidFill>
          <a:ln w="38100" cap="flat" cmpd="sng">
            <a:solidFill>
              <a:srgbClr val="FFFFFF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9DC3E6"/>
              </a:buClr>
              <a:buSzPct val="25000"/>
              <a:buFont typeface="Calibri"/>
              <a:buNone/>
            </a:pPr>
            <a:r>
              <a:rPr lang="en-US" sz="1800" b="1" i="0" u="none" strike="noStrike" cap="none" dirty="0">
                <a:solidFill>
                  <a:srgbClr val="FFFFFF"/>
                </a:solidFill>
                <a:latin typeface="Raleway"/>
                <a:ea typeface="Raleway"/>
                <a:cs typeface="Raleway"/>
                <a:sym typeface="Raleway"/>
              </a:rPr>
              <a:t>Board Portal</a:t>
            </a:r>
          </a:p>
        </p:txBody>
      </p:sp>
      <p:graphicFrame>
        <p:nvGraphicFramePr>
          <p:cNvPr id="165" name="Shape 165"/>
          <p:cNvGraphicFramePr/>
          <p:nvPr>
            <p:extLst>
              <p:ext uri="{D42A27DB-BD31-4B8C-83A1-F6EECF244321}">
                <p14:modId xmlns:p14="http://schemas.microsoft.com/office/powerpoint/2010/main" val="3299926141"/>
              </p:ext>
            </p:extLst>
          </p:nvPr>
        </p:nvGraphicFramePr>
        <p:xfrm>
          <a:off x="457202" y="2577415"/>
          <a:ext cx="10945907" cy="945714"/>
        </p:xfrm>
        <a:graphic>
          <a:graphicData uri="http://schemas.openxmlformats.org/drawingml/2006/table">
            <a:tbl>
              <a:tblPr firstRow="1" bandRow="1">
                <a:noFill/>
                <a:tableStyleId>{E2D543A8-D0E2-47DB-ACA7-A136DF0C4D40}</a:tableStyleId>
              </a:tblPr>
              <a:tblGrid>
                <a:gridCol w="156370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56370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56370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563701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563701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563701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1563701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</a:tblGrid>
              <a:tr h="945714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800" b="1" u="none" strike="noStrike" cap="none" dirty="0">
                          <a:solidFill>
                            <a:srgbClr val="FFFFFF"/>
                          </a:solidFill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Meetings</a:t>
                      </a:r>
                    </a:p>
                  </a:txBody>
                  <a:tcPr marL="91450" marR="91450" marT="45725" marB="45725" anchor="ctr">
                    <a:lnL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FA8D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800" b="1" u="none" strike="noStrike" cap="none" dirty="0">
                          <a:solidFill>
                            <a:srgbClr val="FFFFFF"/>
                          </a:solidFill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Calendar</a:t>
                      </a:r>
                    </a:p>
                  </a:txBody>
                  <a:tcPr marL="91450" marR="91450" marT="45725" marB="45725" anchor="ctr">
                    <a:lnL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FA8D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800" b="1" u="none" strike="noStrike" cap="none" dirty="0">
                          <a:solidFill>
                            <a:srgbClr val="FFFFFF"/>
                          </a:solidFill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Tasks</a:t>
                      </a:r>
                    </a:p>
                  </a:txBody>
                  <a:tcPr marL="91450" marR="91450" marT="45725" marB="45725" anchor="ctr">
                    <a:lnL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FA8D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800" b="1" u="none" strike="noStrike" cap="none" dirty="0">
                          <a:solidFill>
                            <a:srgbClr val="FFFFFF"/>
                          </a:solidFill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Governance</a:t>
                      </a:r>
                    </a:p>
                  </a:txBody>
                  <a:tcPr marL="91450" marR="91450" marT="45725" marB="45725" anchor="ctr">
                    <a:lnL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FA8D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800" b="1" u="none" strike="noStrike" cap="none" dirty="0">
                          <a:solidFill>
                            <a:srgbClr val="FFFFFF"/>
                          </a:solidFill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Dashboard</a:t>
                      </a:r>
                    </a:p>
                  </a:txBody>
                  <a:tcPr marL="91450" marR="91450" marT="45725" marB="45725" anchor="ctr">
                    <a:lnL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FA8D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800" b="1" u="none" strike="noStrike" cap="none" dirty="0">
                          <a:solidFill>
                            <a:srgbClr val="FFFFFF"/>
                          </a:solidFill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Committees</a:t>
                      </a:r>
                    </a:p>
                  </a:txBody>
                  <a:tcPr marL="91450" marR="91450" marT="45725" marB="45725" anchor="ctr">
                    <a:lnL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FA8D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800" b="1" u="none" strike="noStrike" cap="none" dirty="0">
                          <a:solidFill>
                            <a:srgbClr val="FFFFFF"/>
                          </a:solidFill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Members</a:t>
                      </a:r>
                    </a:p>
                  </a:txBody>
                  <a:tcPr marL="91450" marR="91450" marT="45725" marB="45725" anchor="ctr">
                    <a:lnL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FA8D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pic>
        <p:nvPicPr>
          <p:cNvPr id="166" name="Shape 16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664995" y="5630414"/>
            <a:ext cx="2228400" cy="1302300"/>
          </a:xfrm>
          <a:prstGeom prst="rect">
            <a:avLst/>
          </a:prstGeom>
          <a:noFill/>
          <a:ln>
            <a:noFill/>
          </a:ln>
        </p:spPr>
      </p:pic>
      <p:sp>
        <p:nvSpPr>
          <p:cNvPr id="167" name="Shape 167"/>
          <p:cNvSpPr txBox="1"/>
          <p:nvPr/>
        </p:nvSpPr>
        <p:spPr>
          <a:xfrm>
            <a:off x="2174050" y="3937174"/>
            <a:ext cx="7676700" cy="9234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 sz="2600" dirty="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Seamlessly navigate through the above pages of the portal using an intuitive task bar: </a:t>
            </a:r>
            <a:r>
              <a:rPr lang="en-US" sz="2600" i="1" dirty="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Meetings, Calendar, Tasks, Governance, Dashboard, Committees</a:t>
            </a:r>
            <a:r>
              <a:rPr lang="en-US" sz="2600" dirty="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and </a:t>
            </a:r>
            <a:r>
              <a:rPr lang="en-US" sz="2600" i="1" dirty="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Members </a:t>
            </a:r>
          </a:p>
        </p:txBody>
      </p:sp>
      <p:sp>
        <p:nvSpPr>
          <p:cNvPr id="168" name="Shape 168"/>
          <p:cNvSpPr/>
          <p:nvPr/>
        </p:nvSpPr>
        <p:spPr>
          <a:xfrm>
            <a:off x="1231626" y="697034"/>
            <a:ext cx="9624000" cy="954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dirty="0"/>
          </a:p>
          <a:p>
            <a:pPr marL="0" marR="0" lvl="0" indent="0" rtl="0">
              <a:spcBef>
                <a:spcPts val="0"/>
              </a:spcBef>
              <a:buSzPct val="25000"/>
              <a:buNone/>
            </a:pPr>
            <a:r>
              <a:rPr lang="en-US" sz="3600" dirty="0">
                <a:solidFill>
                  <a:srgbClr val="FFFFFF"/>
                </a:solidFill>
                <a:latin typeface="Raleway"/>
                <a:ea typeface="Raleway"/>
                <a:cs typeface="Raleway"/>
                <a:sym typeface="Raleway"/>
              </a:rPr>
              <a:t>Board </a:t>
            </a:r>
            <a:r>
              <a:rPr lang="en-US" sz="3600" i="0" u="none" strike="noStrike" cap="none" dirty="0">
                <a:solidFill>
                  <a:srgbClr val="FFFFFF"/>
                </a:solidFill>
                <a:latin typeface="Raleway"/>
                <a:ea typeface="Raleway"/>
                <a:cs typeface="Raleway"/>
                <a:sym typeface="Raleway"/>
              </a:rPr>
              <a:t>Portal</a:t>
            </a:r>
            <a:r>
              <a:rPr lang="en-US" sz="3600" dirty="0">
                <a:solidFill>
                  <a:srgbClr val="FFFFFF"/>
                </a:solidFill>
                <a:latin typeface="Raleway"/>
                <a:ea typeface="Raleway"/>
                <a:cs typeface="Raleway"/>
                <a:sym typeface="Raleway"/>
              </a:rPr>
              <a:t> Pages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on">
  <a:themeElements>
    <a:clrScheme name="Violet">
      <a:dk1>
        <a:srgbClr val="000000"/>
      </a:dk1>
      <a:lt1>
        <a:srgbClr val="FFFFFF"/>
      </a:lt1>
      <a:dk2>
        <a:srgbClr val="373545"/>
      </a:dk2>
      <a:lt2>
        <a:srgbClr val="DCD8DC"/>
      </a:lt2>
      <a:accent1>
        <a:srgbClr val="AD84C6"/>
      </a:accent1>
      <a:accent2>
        <a:srgbClr val="8784C7"/>
      </a:accent2>
      <a:accent3>
        <a:srgbClr val="5D739A"/>
      </a:accent3>
      <a:accent4>
        <a:srgbClr val="6997AF"/>
      </a:accent4>
      <a:accent5>
        <a:srgbClr val="84ACB6"/>
      </a:accent5>
      <a:accent6>
        <a:srgbClr val="6F8183"/>
      </a:accent6>
      <a:hlink>
        <a:srgbClr val="69A020"/>
      </a:hlink>
      <a:folHlink>
        <a:srgbClr val="8C8C8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530</TotalTime>
  <Words>40</Words>
  <Application>Microsoft Office PowerPoint</Application>
  <PresentationFormat>Widescreen</PresentationFormat>
  <Paragraphs>11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Raleway</vt:lpstr>
      <vt:lpstr>Calibri</vt:lpstr>
      <vt:lpstr>Century Gothic</vt:lpstr>
      <vt:lpstr>Noto Sans Symbols</vt:lpstr>
      <vt:lpstr>Arial</vt:lpstr>
      <vt:lpstr>Ion</vt:lpstr>
      <vt:lpstr>Board Portal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Robert Keller</dc:creator>
  <cp:lastModifiedBy>Microsoft account</cp:lastModifiedBy>
  <cp:revision>14</cp:revision>
  <dcterms:modified xsi:type="dcterms:W3CDTF">2017-07-26T17:11:15Z</dcterms:modified>
</cp:coreProperties>
</file>